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55" r:id="rId2"/>
    <p:sldMasterId id="2147483723" r:id="rId3"/>
    <p:sldMasterId id="2147483732" r:id="rId4"/>
    <p:sldMasterId id="2147483753" r:id="rId5"/>
  </p:sldMasterIdLst>
  <p:notesMasterIdLst>
    <p:notesMasterId r:id="rId16"/>
  </p:notesMasterIdLst>
  <p:handoutMasterIdLst>
    <p:handoutMasterId r:id="rId17"/>
  </p:handoutMasterIdLst>
  <p:sldIdLst>
    <p:sldId id="256" r:id="rId6"/>
    <p:sldId id="265" r:id="rId7"/>
    <p:sldId id="266" r:id="rId8"/>
    <p:sldId id="271" r:id="rId9"/>
    <p:sldId id="273" r:id="rId10"/>
    <p:sldId id="274" r:id="rId11"/>
    <p:sldId id="275" r:id="rId12"/>
    <p:sldId id="287" r:id="rId13"/>
    <p:sldId id="288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34205-C9AF-4062-863A-E983C0431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1BD71-2EB3-4047-A6E0-75B371AD3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C573-33A9-459C-9B2C-D139D5DC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B8C26-1A0A-4301-BF68-7A592D490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5F112-C624-4B02-9EDB-1AF75546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3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E2D6-6D73-4A1F-AA68-A589A397C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6DE7F-25C2-4F76-8A61-6A6C78C0D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FE413-021B-4648-B73B-F63BF513E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18FD5-9745-49B5-A698-925DC3A2F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7F703-960B-434C-B470-89C011CCD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6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5BDB-A081-49C7-88C3-DE12849A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C3AE6-AC51-4B50-8134-871B1A239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15780-A34C-437F-AE47-311E87060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C6A1E-27AA-4A49-9BCA-D97D0D72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DB9BE-B43B-45F2-8691-9F9A7D5B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43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6691A-A356-4B87-ADF1-9FD27C5C5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8A405-AB9C-4202-AEA0-737B002A8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B445E-50A3-4970-89A4-69B4DF740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FF013-DD41-48D3-9E47-2E73F619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4736B-AA1F-4E90-8691-19B82DF5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8B52-C0C5-4326-9C17-3DA141E0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30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3E987-BFE6-4BFC-9A3C-84FC640A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2A74E-1069-414F-8B29-FFB2A2FC1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17FFE-22CB-4B14-A917-9683E52B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15CB11-0C4A-49CE-94D6-10DEF8EBF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3A5B32-B122-4C4B-AF08-5446B074E5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E1F39-3FD0-4BED-88C6-8428002C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2EBC3D-0AAA-414D-9CF5-03C6642C5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1E2E77-0088-4639-A93A-F8271E30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7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0F8D-15B1-4D71-823D-736E1115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F2DEA-D439-4F70-B871-45DDEBFD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0658F-310C-4281-8D25-64107A0B3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874F1-0BE4-49D1-8153-889D13755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8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E4A8E1-9261-46B3-B61A-ABF3E527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394A73-CE35-497A-8B7C-2B3DD129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EECBE-0CBD-4CC3-B78A-8A4E9B6B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49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7752D-F7D2-4BAE-B1B2-CDD957D5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B8B07-C138-458D-8589-196A756E2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814CC-48B6-4F9C-9F75-2BB663B68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E70E8-4970-44C8-A5D8-CA889B07F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DABE6-A60E-493B-989A-A3CE72C2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9FC86-C04D-46C1-8F25-EE286480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39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63D14-1E5A-4B4A-A4A7-8FADE3A2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0BB134-4086-469C-9B03-1C1160BEA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CEC6D-5C78-47EE-B655-60E3A4441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342D1-EAB6-4788-93F1-18CAF30C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1B5F7-CBCE-46BD-B45D-2F15D0769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AD64A-1069-4E49-8793-A2923037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97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28FDA-C164-4F9E-AF40-508DD6DF8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BB1A5-E152-44E1-B2D1-84371B38A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A7C38-91E1-4FDA-AC73-727673F2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A7A44-EDF3-407F-9375-5F5C630F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5D8EA-34E1-4F6A-AD68-BBC15E26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675F5-AF7B-4E0F-A5F2-9208DF3E5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04BBD4-90E9-45DB-9BC6-70807B0F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D7A69-4AA1-4B65-8682-6D5539D3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BBB7-5803-4DAE-8F9E-5C8D745F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4A04-74D3-4A52-B462-AAC05015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85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ADDA2-E13B-F548-856B-05843CC20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59849-736F-2C48-9F66-0F7642C7CE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" charset="0"/>
              </a:rPr>
              <a:t>Drag picture to placeholder or click icon to add</a:t>
            </a:r>
            <a:endParaRPr lang="en-US" noProof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/ </a:t>
            </a:r>
            <a:r>
              <a:rPr lang="en-US" b="1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 Light" charset="0"/>
              </a:rPr>
              <a:t>Drag picture to placeholder or click icon to add</a:t>
            </a:r>
            <a:endParaRPr lang="en-US" noProof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xfrm>
            <a:off x="554037" y="6446156"/>
            <a:ext cx="3630637" cy="1873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text styles</a:t>
            </a:r>
          </a:p>
          <a:p>
            <a:pPr lvl="1"/>
            <a:r>
              <a:rPr lang="ga-IE">
                <a:sym typeface="Ubuntu Light" charset="0"/>
              </a:rPr>
              <a:t>Second level</a:t>
            </a:r>
          </a:p>
          <a:p>
            <a:pPr lvl="2"/>
            <a:r>
              <a:rPr lang="ga-IE">
                <a:sym typeface="Ubuntu Light" charset="0"/>
              </a:rPr>
              <a:t>Third level</a:t>
            </a:r>
          </a:p>
          <a:p>
            <a:pPr lvl="3"/>
            <a:r>
              <a:rPr lang="ga-IE">
                <a:sym typeface="Ubuntu Light" charset="0"/>
              </a:rPr>
              <a:t>Fourth level</a:t>
            </a:r>
          </a:p>
          <a:p>
            <a:pPr lvl="4"/>
            <a:r>
              <a:rPr lang="ga-IE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8000" y="5749806"/>
            <a:ext cx="3497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b="0" i="1" kern="1200" spc="-100" dirty="0">
                <a:solidFill>
                  <a:srgbClr val="4F5146"/>
                </a:solidFill>
                <a:latin typeface="Ubuntu"/>
              </a:rPr>
              <a:t>Michigan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430C42-62CA-4349-A844-7ADE3FCA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6950E-B193-40E0-8E7E-C609B075C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91B81-BD62-4F30-BF23-35CFA995D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80112-42C3-4ED8-B7BC-84832AC78B1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0DBDC-A8EA-44ED-AA4C-00F0AAA02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63B9C-2903-4F4C-A225-5C0748FBE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89A9-2199-409B-8592-C7BB73E18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3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" charset="0"/>
              </a:rPr>
              <a:t>Click to edit Master text styles</a:t>
            </a:r>
          </a:p>
          <a:p>
            <a:pPr lvl="1"/>
            <a:r>
              <a:rPr lang="ga-IE">
                <a:sym typeface="Ubuntu" charset="0"/>
              </a:rPr>
              <a:t>Second level</a:t>
            </a:r>
          </a:p>
          <a:p>
            <a:pPr lvl="2"/>
            <a:r>
              <a:rPr lang="ga-IE">
                <a:sym typeface="Ubuntu" charset="0"/>
              </a:rPr>
              <a:t>Third level</a:t>
            </a:r>
          </a:p>
          <a:p>
            <a:pPr lvl="3"/>
            <a:r>
              <a:rPr lang="ga-IE">
                <a:sym typeface="Ubuntu" charset="0"/>
              </a:rPr>
              <a:t>Fourth level</a:t>
            </a:r>
          </a:p>
          <a:p>
            <a:pPr lvl="4"/>
            <a:r>
              <a:rPr lang="ga-IE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>
            <a:extLst>
              <a:ext uri="{FF2B5EF4-FFF2-40B4-BE49-F238E27FC236}">
                <a16:creationId xmlns:a16="http://schemas.microsoft.com/office/drawing/2014/main" id="{92469CD9-96AA-738F-FA24-925FD874D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037" y="2148150"/>
            <a:ext cx="7773293" cy="1470049"/>
          </a:xfrm>
        </p:spPr>
        <p:txBody>
          <a:bodyPr/>
          <a:lstStyle/>
          <a:p>
            <a:pPr algn="ctr"/>
            <a:r>
              <a:rPr lang="en-US" dirty="0"/>
              <a:t>Weightlifting Official Rules</a:t>
            </a: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Set the bench on level ground or on gym mats.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Correct bar weight for modified bench press is 12 lbs.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Athlete starts with the bar resting across his/her chest.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One press is designated as starting and finishing with the bar touching the athlete's chest, in between which the athlete presses the bar straight up above his/her chest until the arms are straight.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Athlete will begin at the whistle and press for 30 seconds.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One point is awarded for each bench press over the 30 second period.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10FDB6-07EC-4480-95D4-2081206E9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13" y="366713"/>
            <a:ext cx="7051823" cy="1046064"/>
          </a:xfrm>
        </p:spPr>
        <p:txBody>
          <a:bodyPr/>
          <a:lstStyle/>
          <a:p>
            <a:pPr algn="ctr"/>
            <a:r>
              <a:rPr lang="en-US" dirty="0"/>
              <a:t>Modified Bench Press</a:t>
            </a:r>
          </a:p>
        </p:txBody>
      </p:sp>
    </p:spTree>
    <p:extLst>
      <p:ext uri="{BB962C8B-B14F-4D97-AF65-F5344CB8AC3E}">
        <p14:creationId xmlns:p14="http://schemas.microsoft.com/office/powerpoint/2010/main" val="77845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6C85-62F1-2E45-BAF4-9247EEFC73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Placeholder 8" descr="18873276521_9d7430719f_z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9" r="4429"/>
          <a:stretch>
            <a:fillRect/>
          </a:stretch>
        </p:blipFill>
        <p:spPr bwMode="auto">
          <a:xfrm>
            <a:off x="209303" y="221922"/>
            <a:ext cx="8791061" cy="643621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ectangle 6"/>
          <p:cNvSpPr/>
          <p:nvPr/>
        </p:nvSpPr>
        <p:spPr>
          <a:xfrm>
            <a:off x="412503" y="483394"/>
            <a:ext cx="3052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“Let me win, but if I cannot win, let me be brave in the attempt.”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502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400" dirty="0"/>
              <a:t>Sport season: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/>
              <a:t>February - June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endParaRPr lang="en-US" dirty="0"/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400" dirty="0"/>
              <a:t>Culminating State Events: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/>
              <a:t>State Summer Games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6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Events Offered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Sit-Ups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Exercycle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Modified Push-Ups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Modified Bench Press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14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Weightlifting Uniform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Uniform is a one-piece singlet that is close-fitting, collarless, and does not cover the knees, or a T-shirt and shorts.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 T-shirt may be worn under one-piece.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uniform can be any color.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2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correct bar weight for the modified bench press is 12 lbs.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Athletes entered in weightlifting events may not enter powerlifting events at State Summer Games.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Weightlifting and Powerlifting are considered separate and unique sports.</a:t>
            </a:r>
          </a:p>
        </p:txBody>
      </p:sp>
    </p:spTree>
    <p:extLst>
      <p:ext uri="{BB962C8B-B14F-4D97-AF65-F5344CB8AC3E}">
        <p14:creationId xmlns:p14="http://schemas.microsoft.com/office/powerpoint/2010/main" val="78368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58F9053-1C33-4CA1-A357-B7A859E3B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13" y="366713"/>
            <a:ext cx="7051823" cy="1046064"/>
          </a:xfrm>
        </p:spPr>
        <p:txBody>
          <a:bodyPr/>
          <a:lstStyle/>
          <a:p>
            <a:pPr algn="ctr"/>
            <a:r>
              <a:rPr lang="en-US" dirty="0"/>
              <a:t>Sit Ups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22E33EF-6605-41A3-963F-B58C8CFEAD51}"/>
              </a:ext>
            </a:extLst>
          </p:cNvPr>
          <p:cNvSpPr txBox="1">
            <a:spLocks/>
          </p:cNvSpPr>
          <p:nvPr/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239713" indent="-23971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  <a:sym typeface="Ubuntu" charset="0"/>
              </a:defRPr>
            </a:lvl1pPr>
            <a:lvl2pPr marL="284163" indent="-284163" algn="l" rtl="0" eaLnBrk="1" fontAlgn="base" hangingPunct="1">
              <a:lnSpc>
                <a:spcPct val="110000"/>
              </a:lnSpc>
              <a:spcBef>
                <a:spcPts val="85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25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2pPr>
            <a:lvl3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3pPr>
            <a:lvl4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4pPr>
            <a:lvl5pPr marL="534988" indent="-284163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5pPr>
            <a:lvl6pPr marL="857220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6pPr>
            <a:lvl7pPr marL="1178677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7pPr>
            <a:lvl8pPr marL="1500134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8pPr>
            <a:lvl9pPr marL="1821591" indent="-285740" algn="l" rtl="0" eaLnBrk="1" fontAlgn="base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4F5146"/>
              </a:buClr>
              <a:buSzPct val="80000"/>
              <a:buFont typeface="Ubuntu Light" charset="0"/>
              <a:buChar char="‣"/>
              <a:defRPr sz="1700">
                <a:solidFill>
                  <a:srgbClr val="4F5146"/>
                </a:solidFill>
                <a:latin typeface="+mj-lt"/>
                <a:ea typeface="+mn-ea"/>
                <a:cs typeface="+mn-cs"/>
                <a:sym typeface="Ubuntu Light" charset="0"/>
              </a:defRPr>
            </a:lvl9pPr>
          </a:lstStyle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400" kern="0" dirty="0"/>
              <a:t>The event can be conducted on level ground or on gym mats laid on the floor.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en-US" sz="2400" kern="0" dirty="0"/>
              <a:t>Athlete will start in supine position with knees bent and feet flat on the floor.</a:t>
            </a:r>
          </a:p>
          <a:p>
            <a:pPr marL="387350" lvl="1" indent="-342900" defTabSz="914400">
              <a:buFont typeface="Arial" panose="020B0604020202020204" pitchFamily="34" charset="0"/>
              <a:buChar char="•"/>
            </a:pPr>
            <a:r>
              <a:rPr lang="en-US" sz="2000" kern="0" dirty="0"/>
              <a:t>Athlete’s feet are held to the floor by competition assistants.</a:t>
            </a:r>
          </a:p>
          <a:p>
            <a:pPr marL="387350" lvl="1" indent="-342900" defTabSz="914400">
              <a:buFont typeface="Arial" panose="020B0604020202020204" pitchFamily="34" charset="0"/>
              <a:buChar char="•"/>
            </a:pPr>
            <a:r>
              <a:rPr lang="en-US" sz="2000" kern="0" dirty="0"/>
              <a:t>Athlete keeps arms folded across his/her chest with hands grasping opposite shoulders during this event. </a:t>
            </a:r>
          </a:p>
          <a:p>
            <a:pPr marL="387350" lvl="1" indent="-342900" defTabSz="914400">
              <a:buFont typeface="Arial" panose="020B0604020202020204" pitchFamily="34" charset="0"/>
              <a:buChar char="•"/>
            </a:pPr>
            <a:r>
              <a:rPr lang="en-US" sz="2000" kern="0" dirty="0"/>
              <a:t>Athlete begins sit ups when the whistle blows and has 60 seconds</a:t>
            </a:r>
          </a:p>
          <a:p>
            <a:pPr marL="387350" lvl="1" indent="-342900" defTabSz="914400">
              <a:buFont typeface="Arial" panose="020B0604020202020204" pitchFamily="34" charset="0"/>
              <a:buChar char="•"/>
            </a:pPr>
            <a:r>
              <a:rPr lang="en-US" sz="2000" kern="0" dirty="0"/>
              <a:t>To perform a complete sit-up, and athlete must touch one of his/her elbows to the thighs or knees.</a:t>
            </a:r>
          </a:p>
          <a:p>
            <a:pPr marL="387350" lvl="1" indent="-342900" defTabSz="914400">
              <a:buFont typeface="Arial" panose="020B0604020202020204" pitchFamily="34" charset="0"/>
              <a:buChar char="•"/>
            </a:pPr>
            <a:r>
              <a:rPr lang="en-US" sz="2000" kern="0" dirty="0"/>
              <a:t>One point is awarded per sit up conducted over a 60 second period.</a:t>
            </a:r>
          </a:p>
        </p:txBody>
      </p:sp>
    </p:spTree>
    <p:extLst>
      <p:ext uri="{BB962C8B-B14F-4D97-AF65-F5344CB8AC3E}">
        <p14:creationId xmlns:p14="http://schemas.microsoft.com/office/powerpoint/2010/main" val="129155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Place the exercise bike on level ground and keep the wheel tension the same for all athletes grouped in a division.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Athlete starts this event sitting on the bike with feet on the pedals in any position. Athlete may receive assistance to stay on the bike, but not pedaling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the athlete's feet fall off the pedal, he/she may put them back on to the pedals and resume pedaling. The athlete has the option of strapping his/her feet to the pedals in order to prevent them from slipping.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Athlete begins pedaling at the whistle for 60 seconds.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Total score will be the number of revolutions made over the 60 second period.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F1A53F-77CD-40E4-86EF-D0CB0F5D0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13" y="366713"/>
            <a:ext cx="7051823" cy="1046064"/>
          </a:xfrm>
        </p:spPr>
        <p:txBody>
          <a:bodyPr/>
          <a:lstStyle/>
          <a:p>
            <a:pPr algn="ctr"/>
            <a:r>
              <a:rPr lang="en-US" dirty="0"/>
              <a:t>Exercycle</a:t>
            </a:r>
          </a:p>
        </p:txBody>
      </p:sp>
    </p:spTree>
    <p:extLst>
      <p:ext uri="{BB962C8B-B14F-4D97-AF65-F5344CB8AC3E}">
        <p14:creationId xmlns:p14="http://schemas.microsoft.com/office/powerpoint/2010/main" val="387386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Modified Push 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Athlete performs push ups form the kneeling position.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During the modified push-ups, the athlete’s chest must touch the floor for a legal push-up to be counted.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Athlete attempts to perform as many legal push-ups as possible during a 60 second time period.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order to perform a legal push-up, the athlete must lower his/her head and upper body to the floor, touch the chest to the floor, and return to the starting position. The athlete’s back must remain straight.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push ups do not have to be performed continuously.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 assistance may be given to the athlete.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One point is awarded per push up over the 60 second period. </a:t>
            </a:r>
          </a:p>
        </p:txBody>
      </p:sp>
    </p:spTree>
    <p:extLst>
      <p:ext uri="{BB962C8B-B14F-4D97-AF65-F5344CB8AC3E}">
        <p14:creationId xmlns:p14="http://schemas.microsoft.com/office/powerpoint/2010/main" val="355135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502</TotalTime>
  <Words>591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Gill Sans</vt:lpstr>
      <vt:lpstr>Helvetica Neue</vt:lpstr>
      <vt:lpstr>Ubuntu</vt:lpstr>
      <vt:lpstr>Ubuntu Light</vt:lpstr>
      <vt:lpstr>SO_AP_Presentation</vt:lpstr>
      <vt:lpstr>Custom Design</vt:lpstr>
      <vt:lpstr>Body White copy</vt:lpstr>
      <vt:lpstr>Blank</vt:lpstr>
      <vt:lpstr>1_Blank</vt:lpstr>
      <vt:lpstr>Weightlifting Official Rules</vt:lpstr>
      <vt:lpstr>PowerPoint Presentation</vt:lpstr>
      <vt:lpstr>The Basics</vt:lpstr>
      <vt:lpstr>Events Offered</vt:lpstr>
      <vt:lpstr>Weightlifting Uniform</vt:lpstr>
      <vt:lpstr>General Rules</vt:lpstr>
      <vt:lpstr>Sit Ups</vt:lpstr>
      <vt:lpstr>Exercycle</vt:lpstr>
      <vt:lpstr>Modified Push Ups</vt:lpstr>
      <vt:lpstr>Modified Bench Press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Caudle, Nick</cp:lastModifiedBy>
  <cp:revision>65</cp:revision>
  <dcterms:created xsi:type="dcterms:W3CDTF">2012-05-09T16:21:13Z</dcterms:created>
  <dcterms:modified xsi:type="dcterms:W3CDTF">2024-06-17T20:09:31Z</dcterms:modified>
</cp:coreProperties>
</file>