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4" r:id="rId1"/>
    <p:sldMasterId id="2147483723" r:id="rId2"/>
    <p:sldMasterId id="2147483732" r:id="rId3"/>
    <p:sldMasterId id="2147483753" r:id="rId4"/>
  </p:sldMasterIdLst>
  <p:notesMasterIdLst>
    <p:notesMasterId r:id="rId17"/>
  </p:notesMasterIdLst>
  <p:handoutMasterIdLst>
    <p:handoutMasterId r:id="rId18"/>
  </p:handoutMasterIdLst>
  <p:sldIdLst>
    <p:sldId id="256" r:id="rId5"/>
    <p:sldId id="265" r:id="rId6"/>
    <p:sldId id="266" r:id="rId7"/>
    <p:sldId id="271" r:id="rId8"/>
    <p:sldId id="285" r:id="rId9"/>
    <p:sldId id="273" r:id="rId10"/>
    <p:sldId id="259" r:id="rId11"/>
    <p:sldId id="274" r:id="rId12"/>
    <p:sldId id="275" r:id="rId13"/>
    <p:sldId id="276" r:id="rId14"/>
    <p:sldId id="287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222421"/>
    <a:srgbClr val="2E3333"/>
    <a:srgbClr val="1A1A16"/>
    <a:srgbClr val="1A1A10"/>
    <a:srgbClr val="16151E"/>
    <a:srgbClr val="292511"/>
    <a:srgbClr val="000000"/>
    <a:srgbClr val="FF5517"/>
    <a:srgbClr val="FF79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37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01" d="100"/>
          <a:sy n="101" d="100"/>
        </p:scale>
        <p:origin x="-323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70A94-535E-A242-8751-E65D819C19D3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42F98-C731-A94C-AA10-6D9C96A04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005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A25BBB-A885-FB47-A586-C46B257BEE92}" type="datetimeFigureOut">
              <a:rPr lang="en-US" smtClean="0"/>
              <a:t>12/5/2018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6B4B2F-0019-C942-9AE2-8EB4A07943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6320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4" y="1150622"/>
            <a:ext cx="7773293" cy="1470049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4703" y="2973325"/>
            <a:ext cx="6400354" cy="1752451"/>
          </a:xfrm>
        </p:spPr>
        <p:txBody>
          <a:bodyPr/>
          <a:lstStyle>
            <a:lvl1pPr marL="0" indent="0" algn="l">
              <a:buNone/>
              <a:defRPr/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ga-IE" smtClean="0"/>
              <a:t>Click to edit Master subtitle style</a:t>
            </a:r>
            <a:endParaRPr lang="en-US" dirty="0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smtClean="0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154354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4" y="2130848"/>
            <a:ext cx="7773293" cy="1470049"/>
          </a:xfrm>
        </p:spPr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7"/>
            <a:ext cx="6400354" cy="1752451"/>
          </a:xfrm>
        </p:spPr>
        <p:txBody>
          <a:bodyPr/>
          <a:lstStyle>
            <a:lvl1pPr marL="0" indent="0" algn="ctr">
              <a:buNone/>
              <a:defRPr/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ga-IE" smtClean="0"/>
              <a:t>Click to edit Master subtitle style</a:t>
            </a:r>
            <a:endParaRPr lang="en-US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 smtClean="0">
                <a:solidFill>
                  <a:srgbClr val="2E3333"/>
                </a:solidFill>
              </a:rPr>
              <a:t> /  </a:t>
            </a:r>
            <a:r>
              <a:rPr lang="en-US" dirty="0" smtClean="0">
                <a:solidFill>
                  <a:srgbClr val="2E3333"/>
                </a:solidFill>
                <a:latin typeface="Ubuntu"/>
                <a:cs typeface="Ubuntu"/>
              </a:rPr>
              <a:t>Special Olympics Program Name</a:t>
            </a:r>
            <a:endParaRPr lang="en-US" dirty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3809498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FADDA2-E13B-F548-856B-05843CC20A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640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711" y="1741289"/>
            <a:ext cx="3902273" cy="4464844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4141" y="1741289"/>
            <a:ext cx="3902273" cy="4464844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259849-736F-2C48-9F66-0F7642C7CE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944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1534791"/>
            <a:ext cx="4039568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174379"/>
            <a:ext cx="4039568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5" y="1534791"/>
            <a:ext cx="4041799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5" y="2174379"/>
            <a:ext cx="4041799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7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 smtClean="0">
                <a:solidFill>
                  <a:srgbClr val="2E3333"/>
                </a:solidFill>
              </a:rPr>
              <a:t> /  </a:t>
            </a:r>
            <a:r>
              <a:rPr lang="en-US" dirty="0" smtClean="0">
                <a:solidFill>
                  <a:srgbClr val="2E3333"/>
                </a:solidFill>
                <a:latin typeface="Ubuntu"/>
                <a:cs typeface="Ubuntu"/>
              </a:rPr>
              <a:t>Special Olympics Program Name</a:t>
            </a:r>
            <a:endParaRPr lang="en-US" dirty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1147788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 smtClean="0">
                <a:solidFill>
                  <a:srgbClr val="2E3333"/>
                </a:solidFill>
              </a:rPr>
              <a:t> /  </a:t>
            </a:r>
            <a:r>
              <a:rPr lang="en-US" dirty="0" smtClean="0">
                <a:solidFill>
                  <a:srgbClr val="2E3333"/>
                </a:solidFill>
                <a:latin typeface="Ubuntu"/>
                <a:cs typeface="Ubuntu"/>
              </a:rPr>
              <a:t>Special Olympics Program Name</a:t>
            </a:r>
            <a:endParaRPr lang="en-US" dirty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4226246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 smtClean="0">
                <a:solidFill>
                  <a:srgbClr val="2E3333"/>
                </a:solidFill>
              </a:rPr>
              <a:t> /  </a:t>
            </a:r>
            <a:r>
              <a:rPr lang="en-US" dirty="0" smtClean="0">
                <a:solidFill>
                  <a:srgbClr val="2E3333"/>
                </a:solidFill>
                <a:latin typeface="Ubuntu"/>
                <a:cs typeface="Ubuntu"/>
              </a:rPr>
              <a:t>Special Olympics Program Name</a:t>
            </a:r>
            <a:endParaRPr lang="en-US" dirty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3509570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3473"/>
            <a:ext cx="3008189" cy="826519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ga-IE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1910081"/>
            <a:ext cx="5111130" cy="421568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47" y="1910081"/>
            <a:ext cx="3008189" cy="4215684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 smtClean="0">
                <a:solidFill>
                  <a:srgbClr val="2E3333"/>
                </a:solidFill>
              </a:rPr>
              <a:t> /  </a:t>
            </a:r>
            <a:r>
              <a:rPr lang="en-US" dirty="0" smtClean="0">
                <a:solidFill>
                  <a:srgbClr val="2E3333"/>
                </a:solidFill>
                <a:latin typeface="Ubuntu"/>
                <a:cs typeface="Ubuntu"/>
              </a:rPr>
              <a:t>Special Olympics Program Name</a:t>
            </a:r>
            <a:endParaRPr lang="en-US" dirty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223992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8F6C85-62F1-2E45-BAF4-9247EEFC73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6917" y="221921"/>
            <a:ext cx="8791061" cy="6436217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2200"/>
            </a:lvl1pPr>
            <a:lvl2pPr marL="321457" indent="0">
              <a:buNone/>
              <a:defRPr sz="2000"/>
            </a:lvl2pPr>
            <a:lvl3pPr marL="642915" indent="0">
              <a:buNone/>
              <a:defRPr sz="1700"/>
            </a:lvl3pPr>
            <a:lvl4pPr marL="964372" indent="0">
              <a:buNone/>
              <a:defRPr sz="1400"/>
            </a:lvl4pPr>
            <a:lvl5pPr marL="1285829" indent="0">
              <a:buNone/>
              <a:defRPr sz="1400"/>
            </a:lvl5pPr>
            <a:lvl6pPr marL="1607287" indent="0">
              <a:buNone/>
              <a:defRPr sz="1400"/>
            </a:lvl6pPr>
            <a:lvl7pPr marL="1928744" indent="0">
              <a:buNone/>
              <a:defRPr sz="1400"/>
            </a:lvl7pPr>
            <a:lvl8pPr marL="2250201" indent="0">
              <a:buNone/>
              <a:defRPr sz="1400"/>
            </a:lvl8pPr>
            <a:lvl9pPr marL="2571659" indent="0">
              <a:buNone/>
              <a:defRPr sz="1400"/>
            </a:lvl9pPr>
          </a:lstStyle>
          <a:p>
            <a:pPr lvl="0"/>
            <a:r>
              <a:rPr lang="ga-IE" noProof="0" smtClean="0">
                <a:sym typeface="Ubuntu" charset="0"/>
              </a:rPr>
              <a:t>Drag picture to placeholder or click icon to add</a:t>
            </a:r>
            <a:endParaRPr lang="en-US" noProof="0" smtClean="0">
              <a:sym typeface="Ubuntu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743" y="5084341"/>
            <a:ext cx="6875132" cy="56703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ga-IE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0743" y="5757637"/>
            <a:ext cx="6891759" cy="616450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52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4" y="2130848"/>
            <a:ext cx="7773293" cy="1470049"/>
          </a:xfrm>
          <a:prstGeom prst="rect">
            <a:avLst/>
          </a:prstGeom>
        </p:spPr>
        <p:txBody>
          <a:bodyPr vert="horz" lIns="64291" tIns="32146" rIns="64291" bIns="32146"/>
          <a:lstStyle>
            <a:lvl1pPr>
              <a:defRPr>
                <a:latin typeface="Ubuntu"/>
                <a:cs typeface="Ubuntu"/>
              </a:defRPr>
            </a:lvl1pPr>
          </a:lstStyle>
          <a:p>
            <a:r>
              <a:rPr lang="ga-IE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7"/>
            <a:ext cx="6400354" cy="1752451"/>
          </a:xfrm>
          <a:prstGeom prst="rect">
            <a:avLst/>
          </a:prstGeom>
        </p:spPr>
        <p:txBody>
          <a:bodyPr vert="horz" lIns="64291" tIns="32146" rIns="64291" bIns="32146"/>
          <a:lstStyle>
            <a:lvl1pPr marL="0" indent="0" algn="ctr">
              <a:buNone/>
              <a:defRPr>
                <a:latin typeface="Ubuntu"/>
                <a:cs typeface="Ubuntu"/>
              </a:defRPr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ga-IE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172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54" y="2130848"/>
            <a:ext cx="7773293" cy="1470049"/>
          </a:xfrm>
          <a:prstGeom prst="rect">
            <a:avLst/>
          </a:prstGeom>
        </p:spPr>
        <p:txBody>
          <a:bodyPr vert="horz" lIns="64291" tIns="32146" rIns="64291" bIns="32146"/>
          <a:lstStyle>
            <a:lvl1pPr>
              <a:defRPr>
                <a:latin typeface="Ubuntu"/>
                <a:cs typeface="Ubuntu"/>
              </a:defRPr>
            </a:lvl1pPr>
          </a:lstStyle>
          <a:p>
            <a:r>
              <a:rPr lang="ga-IE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24" y="3886647"/>
            <a:ext cx="6400354" cy="1752451"/>
          </a:xfrm>
          <a:prstGeom prst="rect">
            <a:avLst/>
          </a:prstGeom>
        </p:spPr>
        <p:txBody>
          <a:bodyPr vert="horz" lIns="64291" tIns="32146" rIns="64291" bIns="32146"/>
          <a:lstStyle>
            <a:lvl1pPr marL="0" indent="0" algn="ctr">
              <a:buNone/>
              <a:defRPr>
                <a:latin typeface="Ubuntu"/>
                <a:cs typeface="Ubuntu"/>
              </a:defRPr>
            </a:lvl1pPr>
            <a:lvl2pPr marL="321457" indent="0" algn="ctr">
              <a:buNone/>
              <a:defRPr/>
            </a:lvl2pPr>
            <a:lvl3pPr marL="642915" indent="0" algn="ctr">
              <a:buNone/>
              <a:defRPr/>
            </a:lvl3pPr>
            <a:lvl4pPr marL="964372" indent="0" algn="ctr">
              <a:buNone/>
              <a:defRPr/>
            </a:lvl4pPr>
            <a:lvl5pPr marL="1285829" indent="0" algn="ctr">
              <a:buNone/>
              <a:defRPr/>
            </a:lvl5pPr>
            <a:lvl6pPr marL="1607287" indent="0" algn="ctr">
              <a:buNone/>
              <a:defRPr/>
            </a:lvl6pPr>
            <a:lvl7pPr marL="1928744" indent="0" algn="ctr">
              <a:buNone/>
              <a:defRPr/>
            </a:lvl7pPr>
            <a:lvl8pPr marL="2250201" indent="0" algn="ctr">
              <a:buNone/>
              <a:defRPr/>
            </a:lvl8pPr>
            <a:lvl9pPr marL="2571659" indent="0" algn="ctr">
              <a:buNone/>
              <a:defRPr/>
            </a:lvl9pPr>
          </a:lstStyle>
          <a:p>
            <a:r>
              <a:rPr lang="ga-IE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172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smtClean="0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69586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189" y="2600179"/>
            <a:ext cx="7772176" cy="1361777"/>
          </a:xfrm>
        </p:spPr>
        <p:txBody>
          <a:bodyPr/>
          <a:lstStyle>
            <a:lvl1pPr algn="l">
              <a:defRPr sz="2800" b="1" cap="all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189" y="1099991"/>
            <a:ext cx="7772176" cy="1500188"/>
          </a:xfrm>
        </p:spPr>
        <p:txBody>
          <a:bodyPr anchor="b"/>
          <a:lstStyle>
            <a:lvl1pPr marL="0" indent="0">
              <a:buNone/>
              <a:defRPr sz="1400"/>
            </a:lvl1pPr>
            <a:lvl2pPr marL="321457" indent="0">
              <a:buNone/>
              <a:defRPr sz="1300"/>
            </a:lvl2pPr>
            <a:lvl3pPr marL="642915" indent="0">
              <a:buNone/>
              <a:defRPr sz="1100"/>
            </a:lvl3pPr>
            <a:lvl4pPr marL="964372" indent="0">
              <a:buNone/>
              <a:defRPr sz="1000"/>
            </a:lvl4pPr>
            <a:lvl5pPr marL="1285829" indent="0">
              <a:buNone/>
              <a:defRPr sz="1000"/>
            </a:lvl5pPr>
            <a:lvl6pPr marL="1607287" indent="0">
              <a:buNone/>
              <a:defRPr sz="1000"/>
            </a:lvl6pPr>
            <a:lvl7pPr marL="1928744" indent="0">
              <a:buNone/>
              <a:defRPr sz="1000"/>
            </a:lvl7pPr>
            <a:lvl8pPr marL="2250201" indent="0">
              <a:buNone/>
              <a:defRPr sz="1000"/>
            </a:lvl8pPr>
            <a:lvl9pPr marL="2571659" indent="0">
              <a:buNone/>
              <a:defRPr sz="10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smtClean="0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187905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711" y="2375297"/>
            <a:ext cx="3902273" cy="1857375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4141" y="2375297"/>
            <a:ext cx="3902273" cy="1857375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smtClean="0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912543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4588"/>
            <a:ext cx="822870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647" y="2246177"/>
            <a:ext cx="4039568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647" y="2885765"/>
            <a:ext cx="4039568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5" y="2267025"/>
            <a:ext cx="4041799" cy="639589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5" y="2906613"/>
            <a:ext cx="4041799" cy="3951387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7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smtClean="0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640717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smtClean="0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109274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smtClean="0"/>
              <a:t> / </a:t>
            </a:r>
            <a:r>
              <a:rPr lang="en-US" b="1" smtClean="0">
                <a:latin typeface="Helvetica Neue"/>
                <a:cs typeface="Helvetica Neue"/>
              </a:rPr>
              <a:t>storyful.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004358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647" y="273473"/>
            <a:ext cx="3008189" cy="116197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224" y="273472"/>
            <a:ext cx="5111130" cy="5852294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ga-IE" smtClean="0"/>
              <a:t>Click to edit Master text styles</a:t>
            </a:r>
          </a:p>
          <a:p>
            <a:pPr lvl="1"/>
            <a:r>
              <a:rPr lang="ga-IE" smtClean="0"/>
              <a:t>Second level</a:t>
            </a:r>
          </a:p>
          <a:p>
            <a:pPr lvl="2"/>
            <a:r>
              <a:rPr lang="ga-IE" smtClean="0"/>
              <a:t>Third level</a:t>
            </a:r>
          </a:p>
          <a:p>
            <a:pPr lvl="3"/>
            <a:r>
              <a:rPr lang="ga-IE" smtClean="0"/>
              <a:t>Fourth level</a:t>
            </a:r>
          </a:p>
          <a:p>
            <a:pPr lvl="4"/>
            <a:r>
              <a:rPr lang="ga-I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647" y="1435448"/>
            <a:ext cx="3008189" cy="469031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smtClean="0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232538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35" y="4800824"/>
            <a:ext cx="5486177" cy="567035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ga-I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35" y="612800"/>
            <a:ext cx="5486177" cy="4114354"/>
          </a:xfrm>
        </p:spPr>
        <p:txBody>
          <a:bodyPr/>
          <a:lstStyle>
            <a:lvl1pPr marL="0" indent="0">
              <a:buNone/>
              <a:defRPr sz="2200"/>
            </a:lvl1pPr>
            <a:lvl2pPr marL="321457" indent="0">
              <a:buNone/>
              <a:defRPr sz="2000"/>
            </a:lvl2pPr>
            <a:lvl3pPr marL="642915" indent="0">
              <a:buNone/>
              <a:defRPr sz="1700"/>
            </a:lvl3pPr>
            <a:lvl4pPr marL="964372" indent="0">
              <a:buNone/>
              <a:defRPr sz="1400"/>
            </a:lvl4pPr>
            <a:lvl5pPr marL="1285829" indent="0">
              <a:buNone/>
              <a:defRPr sz="1400"/>
            </a:lvl5pPr>
            <a:lvl6pPr marL="1607287" indent="0">
              <a:buNone/>
              <a:defRPr sz="1400"/>
            </a:lvl6pPr>
            <a:lvl7pPr marL="1928744" indent="0">
              <a:buNone/>
              <a:defRPr sz="1400"/>
            </a:lvl7pPr>
            <a:lvl8pPr marL="2250201" indent="0">
              <a:buNone/>
              <a:defRPr sz="1400"/>
            </a:lvl8pPr>
            <a:lvl9pPr marL="2571659" indent="0">
              <a:buNone/>
              <a:defRPr sz="1400"/>
            </a:lvl9pPr>
          </a:lstStyle>
          <a:p>
            <a:pPr lvl="0"/>
            <a:r>
              <a:rPr lang="ga-IE" noProof="0" smtClean="0">
                <a:sym typeface="Ubuntu Light" charset="0"/>
              </a:rPr>
              <a:t>Drag picture to placeholder or click icon to add</a:t>
            </a:r>
            <a:endParaRPr lang="en-US" noProof="0" smtClean="0">
              <a:sym typeface="Ubuntu Light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35" y="5367859"/>
            <a:ext cx="5486177" cy="804788"/>
          </a:xfrm>
        </p:spPr>
        <p:txBody>
          <a:bodyPr/>
          <a:lstStyle>
            <a:lvl1pPr marL="0" indent="0">
              <a:buNone/>
              <a:defRPr sz="1000"/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ga-IE" smtClean="0"/>
              <a:t>Click to edit Master text styles</a:t>
            </a:r>
          </a:p>
        </p:txBody>
      </p:sp>
      <p:sp>
        <p:nvSpPr>
          <p:cNvPr id="5" name="Text Box 4"/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smtClean="0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3410392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13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4513" y="2374900"/>
            <a:ext cx="7912100" cy="185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ga-IE" smtClean="0">
                <a:sym typeface="Ubuntu Light" charset="0"/>
              </a:rPr>
              <a:t>Click to edit Master text styles</a:t>
            </a:r>
          </a:p>
          <a:p>
            <a:pPr lvl="1"/>
            <a:r>
              <a:rPr lang="ga-IE" smtClean="0">
                <a:sym typeface="Ubuntu Light" charset="0"/>
              </a:rPr>
              <a:t>Second level</a:t>
            </a:r>
          </a:p>
          <a:p>
            <a:pPr lvl="2"/>
            <a:r>
              <a:rPr lang="ga-IE" smtClean="0">
                <a:sym typeface="Ubuntu Light" charset="0"/>
              </a:rPr>
              <a:t>Third level</a:t>
            </a:r>
          </a:p>
          <a:p>
            <a:pPr lvl="3"/>
            <a:r>
              <a:rPr lang="ga-IE" smtClean="0">
                <a:sym typeface="Ubuntu Light" charset="0"/>
              </a:rPr>
              <a:t>Fourth level</a:t>
            </a:r>
          </a:p>
          <a:p>
            <a:pPr lvl="4"/>
            <a:r>
              <a:rPr lang="ga-IE" smtClean="0">
                <a:sym typeface="Ubuntu Light" charset="0"/>
              </a:rPr>
              <a:t>Fifth level</a:t>
            </a:r>
            <a:endParaRPr lang="en-US" dirty="0">
              <a:sym typeface="Ubuntu Light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44513" y="482600"/>
            <a:ext cx="7902575" cy="119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ga-IE" smtClean="0">
                <a:sym typeface="Ubuntu Light" charset="0"/>
              </a:rPr>
              <a:t>Click to edit Master title style</a:t>
            </a:r>
            <a:endParaRPr lang="en-US" dirty="0">
              <a:sym typeface="Ubuntu Light" charset="0"/>
            </a:endParaRPr>
          </a:p>
        </p:txBody>
      </p:sp>
      <p:sp>
        <p:nvSpPr>
          <p:cNvPr id="1028" name="Text Box 4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554037" y="6446156"/>
            <a:ext cx="3630637" cy="18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64291" tIns="32146" rIns="64291" bIns="32146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900" spc="20">
                <a:solidFill>
                  <a:schemeClr val="tx1"/>
                </a:solidFill>
                <a:latin typeface="Ubuntu" charset="0"/>
                <a:ea typeface="MS PGothic" charset="0"/>
                <a:cs typeface="MS PGothic" charset="0"/>
                <a:sym typeface="Ubuntu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smtClean="0"/>
              <a:t> </a:t>
            </a:r>
            <a:endParaRPr lang="en-US" dirty="0">
              <a:latin typeface="Ubuntu"/>
              <a:cs typeface="Ubuntu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78000" y="5749806"/>
            <a:ext cx="349703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100" b="0" i="1" kern="1200" spc="-100" dirty="0" smtClean="0">
                <a:solidFill>
                  <a:srgbClr val="4F5146"/>
                </a:solidFill>
                <a:latin typeface="Ubuntu"/>
              </a:rPr>
              <a:t>Program Name</a:t>
            </a:r>
            <a:endParaRPr lang="en-US" sz="2100" b="0" i="1" kern="1200" spc="-100" dirty="0">
              <a:solidFill>
                <a:srgbClr val="4F5146"/>
              </a:solidFill>
              <a:latin typeface="Ubuntu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5900" spc="-100">
          <a:solidFill>
            <a:srgbClr val="FFFFFF"/>
          </a:solidFill>
          <a:latin typeface="+mj-lt"/>
          <a:ea typeface="+mj-ea"/>
          <a:cs typeface="+mj-cs"/>
          <a:sym typeface="Ubuntu Light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5pPr>
      <a:lvl6pPr marL="321457"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6pPr>
      <a:lvl7pPr marL="642915"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7pPr>
      <a:lvl8pPr marL="964372"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8pPr>
      <a:lvl9pPr marL="1285829" algn="l" rtl="0" eaLnBrk="1" fontAlgn="base" hangingPunct="1">
        <a:spcBef>
          <a:spcPct val="0"/>
        </a:spcBef>
        <a:spcAft>
          <a:spcPct val="0"/>
        </a:spcAft>
        <a:defRPr sz="5900">
          <a:solidFill>
            <a:srgbClr val="FFFFFF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9pPr>
    </p:titleStyle>
    <p:bodyStyle>
      <a:lvl1pPr marL="239713" indent="-239713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 spc="-5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1pPr>
      <a:lvl2pPr marL="522288" indent="-200025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 spc="-5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2pPr>
      <a:lvl3pPr marL="803275" indent="-160338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 spc="-5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3pPr>
      <a:lvl4pPr marL="1123950" indent="-160338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 spc="-5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4pPr>
      <a:lvl5pPr marL="1446213" indent="-160338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 spc="-5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5pPr>
      <a:lvl6pPr marL="321457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6pPr>
      <a:lvl7pPr marL="642915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7pPr>
      <a:lvl8pPr marL="964372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8pPr>
      <a:lvl9pPr marL="1285829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defRPr sz="2500">
          <a:solidFill>
            <a:srgbClr val="FEFDD5"/>
          </a:solidFill>
          <a:latin typeface="+mn-lt"/>
          <a:ea typeface="+mn-ea"/>
          <a:cs typeface="+mn-cs"/>
          <a:sym typeface="Ubuntu Light" charset="0"/>
        </a:defRPr>
      </a:lvl9pPr>
    </p:bodyStyle>
    <p:otherStyle>
      <a:defPPr>
        <a:defRPr lang="en-US"/>
      </a:defPPr>
      <a:lvl1pPr marL="0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4513" y="1741488"/>
            <a:ext cx="7912100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ga-IE" smtClean="0">
                <a:sym typeface="Ubuntu" charset="0"/>
              </a:rPr>
              <a:t>Click to edit Master text styles</a:t>
            </a:r>
          </a:p>
          <a:p>
            <a:pPr lvl="1"/>
            <a:r>
              <a:rPr lang="ga-IE" smtClean="0">
                <a:sym typeface="Ubuntu" charset="0"/>
              </a:rPr>
              <a:t>Second level</a:t>
            </a:r>
          </a:p>
          <a:p>
            <a:pPr lvl="2"/>
            <a:r>
              <a:rPr lang="ga-IE" smtClean="0">
                <a:sym typeface="Ubuntu" charset="0"/>
              </a:rPr>
              <a:t>Third level</a:t>
            </a:r>
          </a:p>
          <a:p>
            <a:pPr lvl="3"/>
            <a:r>
              <a:rPr lang="ga-IE" smtClean="0">
                <a:sym typeface="Ubuntu" charset="0"/>
              </a:rPr>
              <a:t>Fourth level</a:t>
            </a:r>
          </a:p>
          <a:p>
            <a:pPr lvl="4"/>
            <a:r>
              <a:rPr lang="ga-IE" smtClean="0">
                <a:sym typeface="Ubuntu" charset="0"/>
              </a:rPr>
              <a:t>Fifth level</a:t>
            </a:r>
            <a:endParaRPr lang="en-US" dirty="0">
              <a:sym typeface="Ubuntu Light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44513" y="366713"/>
            <a:ext cx="7051823" cy="104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35717" tIns="35717" rIns="35717" bIns="3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ga-IE" smtClean="0">
                <a:sym typeface="Ubuntu Light" charset="0"/>
              </a:rPr>
              <a:t>Click to edit Master title style</a:t>
            </a:r>
            <a:endParaRPr lang="en-US" dirty="0">
              <a:sym typeface="Ubuntu Light" charset="0"/>
            </a:endParaRPr>
          </a:p>
        </p:txBody>
      </p:sp>
      <p:sp>
        <p:nvSpPr>
          <p:cNvPr id="2052" name="Text Box 4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554038" y="6470814"/>
            <a:ext cx="3498781" cy="18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64291" tIns="32146" rIns="64291" bIns="32146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900">
                <a:solidFill>
                  <a:schemeClr val="tx1"/>
                </a:solidFill>
                <a:latin typeface="Ubuntu" charset="0"/>
                <a:ea typeface="MS PGothic" charset="0"/>
                <a:cs typeface="MS PGothic" charset="0"/>
                <a:sym typeface="Ubuntu" charset="0"/>
              </a:defRPr>
            </a:lvl1pPr>
            <a:lvl2pPr marL="742950" indent="-28575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2pPr>
            <a:lvl3pPr marL="11430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3pPr>
            <a:lvl4pPr marL="16002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4pPr>
            <a:lvl5pPr marL="2057400" indent="-228600" eaLnBrk="0" hangingPunct="0"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000000"/>
                </a:solidFill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defRPr>
            </a:lvl9pPr>
          </a:lstStyle>
          <a:p>
            <a:fld id="{F4B88F72-1EA4-FE40-A5CA-BD0111E6622B}" type="slidenum">
              <a:rPr lang="en-US" smtClean="0"/>
              <a:pPr/>
              <a:t>‹#›</a:t>
            </a:fld>
            <a:r>
              <a:rPr lang="en-US" dirty="0" smtClean="0">
                <a:solidFill>
                  <a:srgbClr val="2E3333"/>
                </a:solidFill>
              </a:rPr>
              <a:t> /  </a:t>
            </a:r>
            <a:r>
              <a:rPr lang="en-US" dirty="0" smtClean="0">
                <a:solidFill>
                  <a:srgbClr val="2E3333"/>
                </a:solidFill>
                <a:latin typeface="Ubuntu"/>
                <a:cs typeface="Ubuntu"/>
              </a:rPr>
              <a:t>Special Olympics Program Name</a:t>
            </a:r>
            <a:endParaRPr lang="en-US" dirty="0">
              <a:solidFill>
                <a:srgbClr val="2E3333"/>
              </a:solidFill>
              <a:latin typeface="Ubuntu"/>
              <a:cs typeface="Ubuntu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ts val="3600"/>
        </a:lnSpc>
        <a:spcBef>
          <a:spcPct val="0"/>
        </a:spcBef>
        <a:spcAft>
          <a:spcPct val="0"/>
        </a:spcAft>
        <a:defRPr sz="3600" spc="-100">
          <a:solidFill>
            <a:schemeClr val="tx1"/>
          </a:solidFill>
          <a:latin typeface="+mj-lt"/>
          <a:ea typeface="+mj-ea"/>
          <a:cs typeface="+mj-cs"/>
          <a:sym typeface="Ubuntu Light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5pPr>
      <a:lvl6pPr marL="321457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6pPr>
      <a:lvl7pPr marL="642915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7pPr>
      <a:lvl8pPr marL="964372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8pPr>
      <a:lvl9pPr marL="1285829" algn="l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Ubuntu Light" charset="0"/>
          <a:ea typeface="ヒラギノ角ゴ ProN W3" charset="0"/>
          <a:cs typeface="ヒラギノ角ゴ ProN W3" charset="0"/>
          <a:sym typeface="Ubuntu Light" charset="0"/>
        </a:defRPr>
      </a:lvl9pPr>
    </p:titleStyle>
    <p:bodyStyle>
      <a:lvl1pPr marL="239713" indent="-239713" algn="l" rtl="0" eaLnBrk="1" fontAlgn="base" hangingPunct="1">
        <a:lnSpc>
          <a:spcPct val="110000"/>
        </a:lnSpc>
        <a:spcBef>
          <a:spcPts val="850"/>
        </a:spcBef>
        <a:spcAft>
          <a:spcPct val="0"/>
        </a:spcAft>
        <a:defRPr sz="2500">
          <a:solidFill>
            <a:schemeClr val="tx1"/>
          </a:solidFill>
          <a:latin typeface="+mn-lt"/>
          <a:ea typeface="+mn-ea"/>
          <a:cs typeface="+mn-cs"/>
          <a:sym typeface="Ubuntu" charset="0"/>
        </a:defRPr>
      </a:lvl1pPr>
      <a:lvl2pPr marL="284163" indent="-284163" algn="l" rtl="0" eaLnBrk="1" fontAlgn="base" hangingPunct="1">
        <a:lnSpc>
          <a:spcPct val="110000"/>
        </a:lnSpc>
        <a:spcBef>
          <a:spcPts val="850"/>
        </a:spcBef>
        <a:spcAft>
          <a:spcPct val="0"/>
        </a:spcAft>
        <a:buClr>
          <a:srgbClr val="FF0000"/>
        </a:buClr>
        <a:buSzPct val="80000"/>
        <a:buFont typeface="Ubuntu Light" charset="0"/>
        <a:buChar char="‣"/>
        <a:defRPr sz="25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2pPr>
      <a:lvl3pPr marL="534988" indent="-284163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FF0000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3pPr>
      <a:lvl4pPr marL="534988" indent="-284163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FF0000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4pPr>
      <a:lvl5pPr marL="534988" indent="-284163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FF0000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5pPr>
      <a:lvl6pPr marL="857220" indent="-285740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4F5146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6pPr>
      <a:lvl7pPr marL="1178677" indent="-285740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4F5146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7pPr>
      <a:lvl8pPr marL="1500134" indent="-285740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4F5146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8pPr>
      <a:lvl9pPr marL="1821591" indent="-285740" algn="l" rtl="0" eaLnBrk="1" fontAlgn="base" hangingPunct="1">
        <a:lnSpc>
          <a:spcPct val="140000"/>
        </a:lnSpc>
        <a:spcBef>
          <a:spcPct val="0"/>
        </a:spcBef>
        <a:spcAft>
          <a:spcPct val="0"/>
        </a:spcAft>
        <a:buClr>
          <a:srgbClr val="4F5146"/>
        </a:buClr>
        <a:buSzPct val="80000"/>
        <a:buFont typeface="Ubuntu Light" charset="0"/>
        <a:buChar char="‣"/>
        <a:defRPr sz="1700">
          <a:solidFill>
            <a:srgbClr val="4F5146"/>
          </a:solidFill>
          <a:latin typeface="+mj-lt"/>
          <a:ea typeface="+mn-ea"/>
          <a:cs typeface="+mn-cs"/>
          <a:sym typeface="Ubuntu Light" charset="0"/>
        </a:defRPr>
      </a:lvl9pPr>
    </p:bodyStyle>
    <p:otherStyle>
      <a:defPPr>
        <a:defRPr lang="en-US"/>
      </a:defPPr>
      <a:lvl1pPr marL="0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321457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642915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964372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285829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623888" indent="-401638" algn="l" rtl="0" eaLnBrk="1" fontAlgn="base" hangingPunct="1">
        <a:spcBef>
          <a:spcPts val="1688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936625" indent="-401638" algn="l" rtl="0" eaLnBrk="1" fontAlgn="base" hangingPunct="1">
        <a:spcBef>
          <a:spcPts val="1688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249363" indent="-401638" algn="l" rtl="0" eaLnBrk="1" fontAlgn="base" hangingPunct="1">
        <a:spcBef>
          <a:spcPts val="1688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562100" indent="-401638" algn="l" rtl="0" eaLnBrk="1" fontAlgn="base" hangingPunct="1">
        <a:spcBef>
          <a:spcPts val="1688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1874838" indent="-401638" algn="l" rtl="0" eaLnBrk="1" fontAlgn="base" hangingPunct="1">
        <a:spcBef>
          <a:spcPts val="1688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196625" indent="-401822" algn="l" rtl="0" eaLnBrk="1" fontAlgn="base" hangingPunct="1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518082" indent="-401822" algn="l" rtl="0" eaLnBrk="1" fontAlgn="base" hangingPunct="1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2839540" indent="-401822" algn="l" rtl="0" eaLnBrk="1" fontAlgn="base" hangingPunct="1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160997" indent="-401822" algn="l" rtl="0" eaLnBrk="1" fontAlgn="base" hangingPunct="1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+mj-lt"/>
          <a:ea typeface="+mj-ea"/>
          <a:cs typeface="+mj-cs"/>
          <a:sym typeface="Gill Sans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5pPr>
      <a:lvl6pPr marL="321457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6pPr>
      <a:lvl7pPr marL="642915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7pPr>
      <a:lvl8pPr marL="964372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8pPr>
      <a:lvl9pPr marL="1285829" algn="ctr" rtl="0" eaLnBrk="1" fontAlgn="base" hangingPunct="1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Gill Sans" charset="0"/>
          <a:ea typeface="ヒラギノ角ゴ ProN W3" charset="0"/>
          <a:cs typeface="ヒラギノ角ゴ ProN W3" charset="0"/>
          <a:sym typeface="Gill Sans" charset="0"/>
        </a:defRPr>
      </a:lvl9pPr>
    </p:titleStyle>
    <p:bodyStyle>
      <a:lvl1pPr marL="623888" indent="-401638" algn="l" rtl="0" eaLnBrk="1" fontAlgn="base" hangingPunct="1">
        <a:spcBef>
          <a:spcPts val="1688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1pPr>
      <a:lvl2pPr marL="936625" indent="-401638" algn="l" rtl="0" eaLnBrk="1" fontAlgn="base" hangingPunct="1">
        <a:spcBef>
          <a:spcPts val="1688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2pPr>
      <a:lvl3pPr marL="1249363" indent="-401638" algn="l" rtl="0" eaLnBrk="1" fontAlgn="base" hangingPunct="1">
        <a:spcBef>
          <a:spcPts val="1688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3pPr>
      <a:lvl4pPr marL="1562100" indent="-401638" algn="l" rtl="0" eaLnBrk="1" fontAlgn="base" hangingPunct="1">
        <a:spcBef>
          <a:spcPts val="1688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4pPr>
      <a:lvl5pPr marL="1874838" indent="-401638" algn="l" rtl="0" eaLnBrk="1" fontAlgn="base" hangingPunct="1">
        <a:spcBef>
          <a:spcPts val="1688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5pPr>
      <a:lvl6pPr marL="2196625" indent="-401822" algn="l" rtl="0" eaLnBrk="1" fontAlgn="base" hangingPunct="1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6pPr>
      <a:lvl7pPr marL="2518082" indent="-401822" algn="l" rtl="0" eaLnBrk="1" fontAlgn="base" hangingPunct="1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7pPr>
      <a:lvl8pPr marL="2839540" indent="-401822" algn="l" rtl="0" eaLnBrk="1" fontAlgn="base" hangingPunct="1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8pPr>
      <a:lvl9pPr marL="3160997" indent="-401822" algn="l" rtl="0" eaLnBrk="1" fontAlgn="base" hangingPunct="1">
        <a:spcBef>
          <a:spcPts val="1687"/>
        </a:spcBef>
        <a:spcAft>
          <a:spcPct val="0"/>
        </a:spcAft>
        <a:buSzPct val="171000"/>
        <a:buFont typeface="Gill Sans" charset="0"/>
        <a:buChar char="•"/>
        <a:defRPr sz="3000">
          <a:solidFill>
            <a:schemeClr val="tx1"/>
          </a:solidFill>
          <a:latin typeface="+mn-lt"/>
          <a:ea typeface="+mn-ea"/>
          <a:cs typeface="+mn-cs"/>
          <a:sym typeface="Gill Sans" charset="0"/>
        </a:defRPr>
      </a:lvl9pPr>
    </p:bodyStyle>
    <p:otherStyle>
      <a:defPPr>
        <a:defRPr lang="en-US"/>
      </a:defPPr>
      <a:lvl1pPr marL="0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321457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93431" y="2634220"/>
            <a:ext cx="7773293" cy="1470049"/>
          </a:xfrm>
        </p:spPr>
        <p:txBody>
          <a:bodyPr/>
          <a:lstStyle/>
          <a:p>
            <a:pPr algn="ctr"/>
            <a:r>
              <a:rPr lang="en-US" dirty="0" smtClean="0"/>
              <a:t>Weightlifting 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1</a:t>
            </a:fld>
            <a:endParaRPr lang="en-US" dirty="0"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2940451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Rules – Modified Bench Press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Athlete starts with the bar resting across his/her chest.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One press is designated as starting and finishing with the bar touching the athlete's chest, in between which the athlete presses the bar straight up above his/her chest until the arms are straight.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ADDA2-E13B-F548-856B-05843CC20AF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454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Rules - </a:t>
            </a:r>
            <a:r>
              <a:rPr lang="en-US" dirty="0" err="1" smtClean="0"/>
              <a:t>Exercycle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Equipment: Exercise bike (stationary and with odometer), stopwatch, and whistle. 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Athlete starts this event sitting on the bike with feet on the pedals in any </a:t>
            </a:r>
            <a:r>
              <a:rPr lang="en-US" dirty="0" smtClean="0"/>
              <a:t>position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Athlete </a:t>
            </a:r>
            <a:r>
              <a:rPr lang="en-US" dirty="0"/>
              <a:t>may receive assistance to stay on the bike, but not </a:t>
            </a:r>
            <a:r>
              <a:rPr lang="en-US" dirty="0" smtClean="0"/>
              <a:t>pedaling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If the athlete's feet fall off the pedal, he/she may put them back on to the pedals and resume pedaling. The athlete has the option of strapping his/her feet to the </a:t>
            </a:r>
            <a:r>
              <a:rPr lang="en-US" dirty="0" smtClean="0"/>
              <a:t>pedals in </a:t>
            </a:r>
            <a:r>
              <a:rPr lang="en-US" dirty="0"/>
              <a:t>order to prevent them from slipping.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ADDA2-E13B-F548-856B-05843CC20AF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869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73393" y="2057400"/>
            <a:ext cx="7902575" cy="1195388"/>
          </a:xfrm>
        </p:spPr>
        <p:txBody>
          <a:bodyPr/>
          <a:lstStyle/>
          <a:p>
            <a:r>
              <a:rPr lang="en-US" dirty="0" smtClean="0"/>
              <a:t>Thank you.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12</a:t>
            </a:fld>
            <a:endParaRPr lang="en-US" dirty="0"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391308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8F6C85-62F1-2E45-BAF4-9247EEFC73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Placeholder 8" descr="18873276521_9d7430719f_z"/>
          <p:cNvPicPr>
            <a:picLocks noGrp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29" r="4429"/>
          <a:stretch>
            <a:fillRect/>
          </a:stretch>
        </p:blipFill>
        <p:spPr bwMode="auto">
          <a:xfrm>
            <a:off x="209303" y="221922"/>
            <a:ext cx="8791061" cy="6436217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Rectangle 6"/>
          <p:cNvSpPr/>
          <p:nvPr/>
        </p:nvSpPr>
        <p:spPr>
          <a:xfrm>
            <a:off x="412503" y="483394"/>
            <a:ext cx="30520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“Let me win, but if I cannot win, let me be brave in the </a:t>
            </a:r>
            <a:r>
              <a:rPr lang="en-US" dirty="0" smtClean="0"/>
              <a:t>attempt.”</a:t>
            </a:r>
          </a:p>
          <a:p>
            <a:r>
              <a:rPr lang="en-US" dirty="0" smtClean="0"/>
              <a:t>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282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spcBef>
                <a:spcPts val="844"/>
              </a:spcBef>
              <a:buFont typeface="Arial"/>
              <a:buChar char="•"/>
              <a:defRPr/>
            </a:pPr>
            <a:r>
              <a:rPr lang="en-US" dirty="0"/>
              <a:t>Sport season: </a:t>
            </a:r>
          </a:p>
          <a:p>
            <a:pPr marL="387350" lvl="1" indent="-342900">
              <a:spcBef>
                <a:spcPts val="844"/>
              </a:spcBef>
              <a:buFont typeface="Arial"/>
              <a:buChar char="•"/>
              <a:defRPr/>
            </a:pPr>
            <a:r>
              <a:rPr lang="en-US" dirty="0"/>
              <a:t>February - June</a:t>
            </a:r>
          </a:p>
          <a:p>
            <a:pPr marL="342900" indent="-342900">
              <a:spcBef>
                <a:spcPts val="844"/>
              </a:spcBef>
              <a:buFont typeface="Arial"/>
              <a:buChar char="•"/>
              <a:defRPr/>
            </a:pPr>
            <a:endParaRPr lang="en-US" dirty="0"/>
          </a:p>
          <a:p>
            <a:pPr marL="342900" indent="-342900">
              <a:spcBef>
                <a:spcPts val="844"/>
              </a:spcBef>
              <a:buFont typeface="Arial"/>
              <a:buChar char="•"/>
              <a:defRPr/>
            </a:pPr>
            <a:r>
              <a:rPr lang="en-US" dirty="0"/>
              <a:t>Culminating State Events: </a:t>
            </a:r>
          </a:p>
          <a:p>
            <a:pPr marL="387350" lvl="1" indent="-342900">
              <a:spcBef>
                <a:spcPts val="844"/>
              </a:spcBef>
              <a:buFont typeface="Arial"/>
              <a:buChar char="•"/>
              <a:defRPr/>
            </a:pPr>
            <a:r>
              <a:rPr lang="en-US" dirty="0"/>
              <a:t>State Summer Games</a:t>
            </a:r>
          </a:p>
          <a:p>
            <a:pPr marL="342900" indent="-342900">
              <a:spcBef>
                <a:spcPts val="844"/>
              </a:spcBef>
              <a:buFont typeface="Arial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/>
              <a:pPr/>
              <a:t>3</a:t>
            </a:fld>
            <a:r>
              <a:rPr lang="en-US"/>
              <a:t> /  </a:t>
            </a:r>
            <a:r>
              <a:rPr lang="en-US">
                <a:latin typeface="Ubuntu"/>
                <a:cs typeface="Ubuntu"/>
              </a:rPr>
              <a:t>Special Olympics Program Name</a:t>
            </a:r>
            <a:endParaRPr lang="en-US" dirty="0"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4130169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Events Offered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Sit-Ups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Exercycle</a:t>
            </a: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Modified Push-Ups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Modified Bench Press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ADDA2-E13B-F548-856B-05843CC20AF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148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10" y="2311400"/>
            <a:ext cx="7902575" cy="1195388"/>
          </a:xfrm>
        </p:spPr>
        <p:txBody>
          <a:bodyPr/>
          <a:lstStyle/>
          <a:p>
            <a:pPr algn="ctr"/>
            <a:r>
              <a:rPr lang="en-US" dirty="0" smtClean="0"/>
              <a:t>Uniform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5</a:t>
            </a:fld>
            <a:r>
              <a:rPr lang="en-US" smtClean="0"/>
              <a:t> </a:t>
            </a:r>
            <a:endParaRPr lang="en-US" b="1" dirty="0">
              <a:latin typeface="Helvetica Neue"/>
              <a:cs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831476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Weightlifting Uniform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en-US" dirty="0"/>
              <a:t>O</a:t>
            </a:r>
            <a:r>
              <a:rPr lang="en-US" dirty="0" smtClean="0"/>
              <a:t>ne </a:t>
            </a:r>
            <a:r>
              <a:rPr lang="en-US" dirty="0"/>
              <a:t>piece that is close-fitting, collarless, and does not cover the knees, or a T-shirt and shorts. 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uniform can be any color. A T-shirt may be worn under one-piece.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ADDA2-E13B-F548-856B-05843CC20AF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026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54037" y="918058"/>
            <a:ext cx="7902575" cy="1195388"/>
          </a:xfrm>
        </p:spPr>
        <p:txBody>
          <a:bodyPr/>
          <a:lstStyle/>
          <a:p>
            <a:pPr algn="ctr"/>
            <a:r>
              <a:rPr lang="en-US" sz="9600" dirty="0" smtClean="0"/>
              <a:t/>
            </a:r>
            <a:br>
              <a:rPr lang="en-US" sz="9600" dirty="0" smtClean="0"/>
            </a:br>
            <a:r>
              <a:rPr lang="en-US" sz="9600" dirty="0" smtClean="0"/>
              <a:t>General Rules</a:t>
            </a:r>
            <a:endParaRPr lang="en-US" sz="6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B88F72-1EA4-FE40-A5CA-BD0111E6622B}" type="slidenum">
              <a:rPr lang="en-US" smtClean="0"/>
              <a:pPr/>
              <a:t>7</a:t>
            </a:fld>
            <a:endParaRPr lang="en-US" dirty="0">
              <a:latin typeface="Ubuntu"/>
              <a:cs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3744799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Rules – Modified Push 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During the modified push-ups, the athlete’s chest must touch the floor for a legal push-up to be counted. 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Athlete </a:t>
            </a:r>
            <a:r>
              <a:rPr lang="en-US" dirty="0"/>
              <a:t>attempts to perform as many legal push-ups as possible during a 60- second time period. </a:t>
            </a:r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In </a:t>
            </a:r>
            <a:r>
              <a:rPr lang="en-US" dirty="0"/>
              <a:t>order to perform a legal push-up, the athlete must lower his/her head and upper body to the floor, touch the chest to the floor, and return to the starting position. The athlete’s back must remain straight.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ADDA2-E13B-F548-856B-05843CC20AF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684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Rules Sit Ups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Athlete’s feet are held to the floor by competition assistants.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Athlete keeps arms folded across his/her chest with hands grasping opposite shoulders during this event.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To perform a complete sit-up, an athlete must touch one of his/her elbows to the thighs or knees.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ADDA2-E13B-F548-856B-05843CC20AF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552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_AP_Presentation">
  <a:themeElements>
    <a:clrScheme name="Special Olympics">
      <a:dk1>
        <a:srgbClr val="46473E"/>
      </a:dk1>
      <a:lt1>
        <a:srgbClr val="FFFFFF"/>
      </a:lt1>
      <a:dk2>
        <a:srgbClr val="000000"/>
      </a:dk2>
      <a:lt2>
        <a:srgbClr val="808080"/>
      </a:lt2>
      <a:accent1>
        <a:srgbClr val="CD0920"/>
      </a:accent1>
      <a:accent2>
        <a:srgbClr val="DF6521"/>
      </a:accent2>
      <a:accent3>
        <a:srgbClr val="E78E23"/>
      </a:accent3>
      <a:accent4>
        <a:srgbClr val="000000"/>
      </a:accent4>
      <a:accent5>
        <a:srgbClr val="900D69"/>
      </a:accent5>
      <a:accent6>
        <a:srgbClr val="005193"/>
      </a:accent6>
      <a:hlink>
        <a:srgbClr val="3C97B8"/>
      </a:hlink>
      <a:folHlink>
        <a:srgbClr val="00577A"/>
      </a:folHlink>
    </a:clrScheme>
    <a:fontScheme name="Title">
      <a:majorFont>
        <a:latin typeface="Ubuntu Light"/>
        <a:ea typeface="ヒラギノ角ゴ ProN W3"/>
        <a:cs typeface="ヒラギノ角ゴ ProN W3"/>
      </a:majorFont>
      <a:minorFont>
        <a:latin typeface="Ubuntu Light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ody White copy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D90B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E9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Body White copy">
      <a:majorFont>
        <a:latin typeface="Ubuntu Light"/>
        <a:ea typeface="ヒラギノ角ゴ ProN W3"/>
        <a:cs typeface="ヒラギノ角ゴ ProN W3"/>
      </a:majorFont>
      <a:minorFont>
        <a:latin typeface="Ubuntu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Body White cop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SO_AP_Presentation.potx</Template>
  <TotalTime>479</TotalTime>
  <Words>310</Words>
  <Application>Microsoft Office PowerPoint</Application>
  <PresentationFormat>On-screen Show (4:3)</PresentationFormat>
  <Paragraphs>49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24" baseType="lpstr">
      <vt:lpstr>MS PGothic</vt:lpstr>
      <vt:lpstr>Arial</vt:lpstr>
      <vt:lpstr>Calibri</vt:lpstr>
      <vt:lpstr>Gill Sans</vt:lpstr>
      <vt:lpstr>Helvetica Neue</vt:lpstr>
      <vt:lpstr>Ubuntu</vt:lpstr>
      <vt:lpstr>Ubuntu Light</vt:lpstr>
      <vt:lpstr>ヒラギノ角ゴ ProN W3</vt:lpstr>
      <vt:lpstr>SO_AP_Presentation</vt:lpstr>
      <vt:lpstr>Body White copy</vt:lpstr>
      <vt:lpstr>Blank</vt:lpstr>
      <vt:lpstr>1_Blank</vt:lpstr>
      <vt:lpstr>Weightlifting </vt:lpstr>
      <vt:lpstr>PowerPoint Presentation</vt:lpstr>
      <vt:lpstr>The Basics</vt:lpstr>
      <vt:lpstr>Events Offered</vt:lpstr>
      <vt:lpstr>Uniform</vt:lpstr>
      <vt:lpstr>Weightlifting Uniform</vt:lpstr>
      <vt:lpstr> General Rules</vt:lpstr>
      <vt:lpstr>General Rules – Modified Push Ups</vt:lpstr>
      <vt:lpstr>General Rules Sit Ups  </vt:lpstr>
      <vt:lpstr>General Rules – Modified Bench Press</vt:lpstr>
      <vt:lpstr>General Rules - Exercycle</vt:lpstr>
      <vt:lpstr>Thank you.  </vt:lpstr>
    </vt:vector>
  </TitlesOfParts>
  <Company>Zero-G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Ciaran OGaora</dc:creator>
  <cp:lastModifiedBy>Mort, Ryan Patrick</cp:lastModifiedBy>
  <cp:revision>63</cp:revision>
  <dcterms:created xsi:type="dcterms:W3CDTF">2012-05-09T16:21:13Z</dcterms:created>
  <dcterms:modified xsi:type="dcterms:W3CDTF">2018-12-05T15:52:35Z</dcterms:modified>
</cp:coreProperties>
</file>