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4" r:id="rId1"/>
    <p:sldMasterId id="2147483723" r:id="rId2"/>
    <p:sldMasterId id="2147483732" r:id="rId3"/>
    <p:sldMasterId id="2147483753" r:id="rId4"/>
  </p:sldMasterIdLst>
  <p:notesMasterIdLst>
    <p:notesMasterId r:id="rId50"/>
  </p:notesMasterIdLst>
  <p:handoutMasterIdLst>
    <p:handoutMasterId r:id="rId51"/>
  </p:handoutMasterIdLst>
  <p:sldIdLst>
    <p:sldId id="269" r:id="rId5"/>
    <p:sldId id="303" r:id="rId6"/>
    <p:sldId id="309" r:id="rId7"/>
    <p:sldId id="310" r:id="rId8"/>
    <p:sldId id="311" r:id="rId9"/>
    <p:sldId id="312" r:id="rId10"/>
    <p:sldId id="313" r:id="rId11"/>
    <p:sldId id="314" r:id="rId12"/>
    <p:sldId id="319" r:id="rId13"/>
    <p:sldId id="275" r:id="rId14"/>
    <p:sldId id="276" r:id="rId15"/>
    <p:sldId id="320" r:id="rId16"/>
    <p:sldId id="277" r:id="rId17"/>
    <p:sldId id="315" r:id="rId18"/>
    <p:sldId id="316" r:id="rId19"/>
    <p:sldId id="317" r:id="rId20"/>
    <p:sldId id="318" r:id="rId21"/>
    <p:sldId id="321" r:id="rId22"/>
    <p:sldId id="322" r:id="rId23"/>
    <p:sldId id="323" r:id="rId24"/>
    <p:sldId id="324" r:id="rId25"/>
    <p:sldId id="325" r:id="rId26"/>
    <p:sldId id="326" r:id="rId27"/>
    <p:sldId id="327" r:id="rId28"/>
    <p:sldId id="328" r:id="rId29"/>
    <p:sldId id="329" r:id="rId30"/>
    <p:sldId id="330" r:id="rId31"/>
    <p:sldId id="331" r:id="rId32"/>
    <p:sldId id="332" r:id="rId33"/>
    <p:sldId id="333" r:id="rId34"/>
    <p:sldId id="334" r:id="rId35"/>
    <p:sldId id="335" r:id="rId36"/>
    <p:sldId id="336" r:id="rId37"/>
    <p:sldId id="337" r:id="rId38"/>
    <p:sldId id="272" r:id="rId39"/>
    <p:sldId id="338" r:id="rId40"/>
    <p:sldId id="339" r:id="rId41"/>
    <p:sldId id="340" r:id="rId42"/>
    <p:sldId id="341" r:id="rId43"/>
    <p:sldId id="342" r:id="rId44"/>
    <p:sldId id="343" r:id="rId45"/>
    <p:sldId id="344" r:id="rId46"/>
    <p:sldId id="345" r:id="rId47"/>
    <p:sldId id="347" r:id="rId48"/>
    <p:sldId id="346" r:id="rId4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2421"/>
    <a:srgbClr val="2E3333"/>
    <a:srgbClr val="1A1A16"/>
    <a:srgbClr val="1A1A10"/>
    <a:srgbClr val="16151E"/>
    <a:srgbClr val="292511"/>
    <a:srgbClr val="000000"/>
    <a:srgbClr val="FF5517"/>
    <a:srgbClr val="FF791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69" autoAdjust="0"/>
    <p:restoredTop sz="94660"/>
  </p:normalViewPr>
  <p:slideViewPr>
    <p:cSldViewPr snapToGrid="0" snapToObjects="1">
      <p:cViewPr varScale="1">
        <p:scale>
          <a:sx n="111" d="100"/>
          <a:sy n="111" d="100"/>
        </p:scale>
        <p:origin x="1536" y="108"/>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01" d="100"/>
          <a:sy n="101" d="100"/>
        </p:scale>
        <p:origin x="-3232"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8" Type="http://schemas.openxmlformats.org/officeDocument/2006/relationships/slide" Target="slides/slide4.xml"/><Relationship Id="rId51" Type="http://schemas.openxmlformats.org/officeDocument/2006/relationships/handoutMaster" Target="handoutMasters/handoutMaster1.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4D70A94-535E-A242-8751-E65D819C19D3}" type="datetimeFigureOut">
              <a:rPr lang="en-US" smtClean="0"/>
              <a:t>5/20/2024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7442F98-C731-A94C-AA10-6D9C96A04D6B}" type="slidenum">
              <a:rPr lang="en-US" smtClean="0"/>
              <a:t>‹#›</a:t>
            </a:fld>
            <a:endParaRPr lang="en-US"/>
          </a:p>
        </p:txBody>
      </p:sp>
    </p:spTree>
    <p:extLst>
      <p:ext uri="{BB962C8B-B14F-4D97-AF65-F5344CB8AC3E}">
        <p14:creationId xmlns:p14="http://schemas.microsoft.com/office/powerpoint/2010/main" val="2204005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A25BBB-A885-FB47-A586-C46B257BEE92}" type="datetimeFigureOut">
              <a:rPr lang="en-US" smtClean="0"/>
              <a:t>5/20/2024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6B4B2F-0019-C942-9AE2-8EB4A07943DA}" type="slidenum">
              <a:rPr lang="en-US" smtClean="0"/>
              <a:t>‹#›</a:t>
            </a:fld>
            <a:endParaRPr lang="en-US"/>
          </a:p>
        </p:txBody>
      </p:sp>
    </p:spTree>
    <p:extLst>
      <p:ext uri="{BB962C8B-B14F-4D97-AF65-F5344CB8AC3E}">
        <p14:creationId xmlns:p14="http://schemas.microsoft.com/office/powerpoint/2010/main" val="146263209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1150622"/>
            <a:ext cx="7773293" cy="1470049"/>
          </a:xfrm>
        </p:spPr>
        <p:txBody>
          <a:bodyPr/>
          <a:lstStyle/>
          <a:p>
            <a:r>
              <a:rPr lang="ga-IE"/>
              <a:t>Click to edit Master title style</a:t>
            </a:r>
            <a:endParaRPr lang="en-US"/>
          </a:p>
        </p:txBody>
      </p:sp>
      <p:sp>
        <p:nvSpPr>
          <p:cNvPr id="3" name="Subtitle 2"/>
          <p:cNvSpPr>
            <a:spLocks noGrp="1"/>
          </p:cNvSpPr>
          <p:nvPr>
            <p:ph type="subTitle" idx="1"/>
          </p:nvPr>
        </p:nvSpPr>
        <p:spPr>
          <a:xfrm>
            <a:off x="774703" y="2973325"/>
            <a:ext cx="6400354" cy="1752451"/>
          </a:xfrm>
        </p:spPr>
        <p:txBody>
          <a:bodyPr/>
          <a:lstStyle>
            <a:lvl1pPr marL="0" indent="0" algn="l">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dirty="0"/>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4154354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p:spPr>
        <p:txBody>
          <a:bodyPr/>
          <a:lstStyle/>
          <a:p>
            <a:r>
              <a:rPr lang="ga-IE"/>
              <a:t>Click to edit Master title style</a:t>
            </a:r>
            <a:endParaRPr lang="en-US"/>
          </a:p>
        </p:txBody>
      </p:sp>
      <p:sp>
        <p:nvSpPr>
          <p:cNvPr id="3" name="Subtitle 2"/>
          <p:cNvSpPr>
            <a:spLocks noGrp="1"/>
          </p:cNvSpPr>
          <p:nvPr>
            <p:ph type="subTitle" idx="1"/>
          </p:nvPr>
        </p:nvSpPr>
        <p:spPr>
          <a:xfrm>
            <a:off x="1371824" y="3886647"/>
            <a:ext cx="6400354" cy="1752451"/>
          </a:xfrm>
        </p:spPr>
        <p:txBody>
          <a:bodyPr/>
          <a:lstStyle>
            <a:lvl1pPr marL="0" indent="0" algn="ctr">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Michigan</a:t>
            </a:r>
          </a:p>
        </p:txBody>
      </p:sp>
    </p:spTree>
    <p:extLst>
      <p:ext uri="{BB962C8B-B14F-4D97-AF65-F5344CB8AC3E}">
        <p14:creationId xmlns:p14="http://schemas.microsoft.com/office/powerpoint/2010/main" val="3809498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idx="1"/>
          </p:nvPr>
        </p:nvSpPr>
        <p:spPr/>
        <p:txBody>
          <a:body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62FADDA2-E13B-F548-856B-05843CC20AFE}" type="slidenum">
              <a:rPr lang="en-US" smtClean="0"/>
              <a:pPr/>
              <a:t>‹#›</a:t>
            </a:fld>
            <a:r>
              <a:rPr lang="en-US" dirty="0"/>
              <a:t> Special Olympics Michigan</a:t>
            </a:r>
          </a:p>
        </p:txBody>
      </p:sp>
    </p:spTree>
    <p:extLst>
      <p:ext uri="{BB962C8B-B14F-4D97-AF65-F5344CB8AC3E}">
        <p14:creationId xmlns:p14="http://schemas.microsoft.com/office/powerpoint/2010/main" val="2450640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sz="half" idx="1"/>
          </p:nvPr>
        </p:nvSpPr>
        <p:spPr>
          <a:xfrm>
            <a:off x="54471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Content Placeholder 3"/>
          <p:cNvSpPr>
            <a:spLocks noGrp="1"/>
          </p:cNvSpPr>
          <p:nvPr>
            <p:ph sz="half" idx="2"/>
          </p:nvPr>
        </p:nvSpPr>
        <p:spPr>
          <a:xfrm>
            <a:off x="455414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65259849-736F-2C48-9F66-0F7642C7CEF8}" type="slidenum">
              <a:rPr lang="en-US" smtClean="0"/>
              <a:pPr/>
              <a:t>‹#›</a:t>
            </a:fld>
            <a:r>
              <a:rPr lang="en-US" dirty="0"/>
              <a:t> / Special Olympics Michigan</a:t>
            </a:r>
          </a:p>
        </p:txBody>
      </p:sp>
    </p:spTree>
    <p:extLst>
      <p:ext uri="{BB962C8B-B14F-4D97-AF65-F5344CB8AC3E}">
        <p14:creationId xmlns:p14="http://schemas.microsoft.com/office/powerpoint/2010/main" val="2834944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a:t>Click to edit Master title style</a:t>
            </a:r>
            <a:endParaRPr lang="en-US"/>
          </a:p>
        </p:txBody>
      </p:sp>
      <p:sp>
        <p:nvSpPr>
          <p:cNvPr id="3" name="Text Placeholder 2"/>
          <p:cNvSpPr>
            <a:spLocks noGrp="1"/>
          </p:cNvSpPr>
          <p:nvPr>
            <p:ph type="body" idx="1"/>
          </p:nvPr>
        </p:nvSpPr>
        <p:spPr>
          <a:xfrm>
            <a:off x="457647" y="1534791"/>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4" name="Content Placeholder 3"/>
          <p:cNvSpPr>
            <a:spLocks noGrp="1"/>
          </p:cNvSpPr>
          <p:nvPr>
            <p:ph sz="half" idx="2"/>
          </p:nvPr>
        </p:nvSpPr>
        <p:spPr>
          <a:xfrm>
            <a:off x="457647" y="2174379"/>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5" name="Text Placeholder 4"/>
          <p:cNvSpPr>
            <a:spLocks noGrp="1"/>
          </p:cNvSpPr>
          <p:nvPr>
            <p:ph type="body" sz="quarter" idx="3"/>
          </p:nvPr>
        </p:nvSpPr>
        <p:spPr>
          <a:xfrm>
            <a:off x="4644555" y="1534791"/>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6" name="Content Placeholder 5"/>
          <p:cNvSpPr>
            <a:spLocks noGrp="1"/>
          </p:cNvSpPr>
          <p:nvPr>
            <p:ph sz="quarter" idx="4"/>
          </p:nvPr>
        </p:nvSpPr>
        <p:spPr>
          <a:xfrm>
            <a:off x="4644555" y="2174379"/>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7" name="Text Box 4"/>
          <p:cNvSpPr txBox="1">
            <a:spLocks noGrp="1" noChangeArrowheads="1"/>
          </p:cNvSpPr>
          <p:nvPr>
            <p:ph type="sldNum" sz="quarter" idx="10"/>
          </p:nvPr>
        </p:nvSpPr>
        <p:spPr>
          <a:ln/>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Michigan</a:t>
            </a:r>
          </a:p>
        </p:txBody>
      </p:sp>
    </p:spTree>
    <p:extLst>
      <p:ext uri="{BB962C8B-B14F-4D97-AF65-F5344CB8AC3E}">
        <p14:creationId xmlns:p14="http://schemas.microsoft.com/office/powerpoint/2010/main" val="1147788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Michigan </a:t>
            </a:r>
          </a:p>
        </p:txBody>
      </p:sp>
    </p:spTree>
    <p:extLst>
      <p:ext uri="{BB962C8B-B14F-4D97-AF65-F5344CB8AC3E}">
        <p14:creationId xmlns:p14="http://schemas.microsoft.com/office/powerpoint/2010/main" val="4226246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Michigan</a:t>
            </a:r>
          </a:p>
        </p:txBody>
      </p:sp>
    </p:spTree>
    <p:extLst>
      <p:ext uri="{BB962C8B-B14F-4D97-AF65-F5344CB8AC3E}">
        <p14:creationId xmlns:p14="http://schemas.microsoft.com/office/powerpoint/2010/main" val="3509570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826519"/>
          </a:xfrm>
        </p:spPr>
        <p:txBody>
          <a:bodyPr anchor="b"/>
          <a:lstStyle>
            <a:lvl1pPr algn="l">
              <a:defRPr sz="1400" b="1"/>
            </a:lvl1pPr>
          </a:lstStyle>
          <a:p>
            <a:r>
              <a:rPr lang="ga-IE"/>
              <a:t>Click to edit Master title style</a:t>
            </a:r>
            <a:endParaRPr lang="en-US" dirty="0"/>
          </a:p>
        </p:txBody>
      </p:sp>
      <p:sp>
        <p:nvSpPr>
          <p:cNvPr id="3" name="Content Placeholder 2"/>
          <p:cNvSpPr>
            <a:spLocks noGrp="1"/>
          </p:cNvSpPr>
          <p:nvPr>
            <p:ph idx="1"/>
          </p:nvPr>
        </p:nvSpPr>
        <p:spPr>
          <a:xfrm>
            <a:off x="3575224" y="1910081"/>
            <a:ext cx="5111130" cy="421568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dirty="0"/>
          </a:p>
        </p:txBody>
      </p:sp>
      <p:sp>
        <p:nvSpPr>
          <p:cNvPr id="4" name="Text Placeholder 3"/>
          <p:cNvSpPr>
            <a:spLocks noGrp="1"/>
          </p:cNvSpPr>
          <p:nvPr>
            <p:ph type="body" sz="half" idx="2"/>
          </p:nvPr>
        </p:nvSpPr>
        <p:spPr>
          <a:xfrm>
            <a:off x="457647" y="1910081"/>
            <a:ext cx="3008189" cy="4215684"/>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Michigan</a:t>
            </a:r>
          </a:p>
        </p:txBody>
      </p:sp>
    </p:spTree>
    <p:extLst>
      <p:ext uri="{BB962C8B-B14F-4D97-AF65-F5344CB8AC3E}">
        <p14:creationId xmlns:p14="http://schemas.microsoft.com/office/powerpoint/2010/main" val="223992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Text Box 4"/>
          <p:cNvSpPr txBox="1">
            <a:spLocks noGrp="1" noChangeArrowheads="1"/>
          </p:cNvSpPr>
          <p:nvPr>
            <p:ph type="sldNum" sz="quarter" idx="10"/>
          </p:nvPr>
        </p:nvSpPr>
        <p:spPr>
          <a:ln/>
        </p:spPr>
        <p:txBody>
          <a:bodyPr/>
          <a:lstStyle>
            <a:lvl1pPr>
              <a:defRPr>
                <a:solidFill>
                  <a:schemeClr val="bg1"/>
                </a:solidFill>
              </a:defRPr>
            </a:lvl1pPr>
          </a:lstStyle>
          <a:p>
            <a:fld id="{978F6C85-62F1-2E45-BAF4-9247EEFC730C}" type="slidenum">
              <a:rPr lang="en-US" smtClean="0"/>
              <a:pPr/>
              <a:t>‹#›</a:t>
            </a:fld>
            <a:endParaRPr lang="en-US" dirty="0"/>
          </a:p>
        </p:txBody>
      </p:sp>
      <p:sp>
        <p:nvSpPr>
          <p:cNvPr id="3" name="Picture Placeholder 2"/>
          <p:cNvSpPr>
            <a:spLocks noGrp="1"/>
          </p:cNvSpPr>
          <p:nvPr>
            <p:ph type="pic" idx="1"/>
          </p:nvPr>
        </p:nvSpPr>
        <p:spPr>
          <a:xfrm>
            <a:off x="176917" y="221921"/>
            <a:ext cx="8791061" cy="6436217"/>
          </a:xfrm>
          <a:solidFill>
            <a:schemeClr val="bg1"/>
          </a:solidFill>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a:sym typeface="Ubuntu" charset="0"/>
              </a:rPr>
              <a:t>Drag picture to placeholder or click icon to add</a:t>
            </a:r>
            <a:endParaRPr lang="en-US" noProof="0">
              <a:sym typeface="Ubuntu" charset="0"/>
            </a:endParaRPr>
          </a:p>
        </p:txBody>
      </p:sp>
      <p:sp>
        <p:nvSpPr>
          <p:cNvPr id="2" name="Title 1"/>
          <p:cNvSpPr>
            <a:spLocks noGrp="1"/>
          </p:cNvSpPr>
          <p:nvPr>
            <p:ph type="title"/>
          </p:nvPr>
        </p:nvSpPr>
        <p:spPr>
          <a:xfrm>
            <a:off x="300743" y="5084341"/>
            <a:ext cx="6875132" cy="567035"/>
          </a:xfrm>
        </p:spPr>
        <p:txBody>
          <a:bodyPr anchor="b"/>
          <a:lstStyle>
            <a:lvl1pPr algn="l">
              <a:defRPr sz="1400" b="1"/>
            </a:lvl1pPr>
          </a:lstStyle>
          <a:p>
            <a:r>
              <a:rPr lang="ga-IE" dirty="0"/>
              <a:t>Click to edit Master title style</a:t>
            </a:r>
            <a:endParaRPr lang="en-US" dirty="0"/>
          </a:p>
        </p:txBody>
      </p:sp>
      <p:sp>
        <p:nvSpPr>
          <p:cNvPr id="4" name="Text Placeholder 3"/>
          <p:cNvSpPr>
            <a:spLocks noGrp="1"/>
          </p:cNvSpPr>
          <p:nvPr>
            <p:ph type="body" sz="half" idx="2"/>
          </p:nvPr>
        </p:nvSpPr>
        <p:spPr>
          <a:xfrm>
            <a:off x="300743" y="5757637"/>
            <a:ext cx="6891759" cy="616450"/>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Tree>
    <p:extLst>
      <p:ext uri="{BB962C8B-B14F-4D97-AF65-F5344CB8AC3E}">
        <p14:creationId xmlns:p14="http://schemas.microsoft.com/office/powerpoint/2010/main" val="2645209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idx="1"/>
          </p:nvPr>
        </p:nvSpPr>
        <p:spPr/>
        <p:txBody>
          <a:body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269586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189" y="2600179"/>
            <a:ext cx="7772176" cy="1361777"/>
          </a:xfrm>
        </p:spPr>
        <p:txBody>
          <a:bodyPr/>
          <a:lstStyle>
            <a:lvl1pPr algn="l">
              <a:defRPr sz="2800" b="1" cap="all"/>
            </a:lvl1pPr>
          </a:lstStyle>
          <a:p>
            <a:r>
              <a:rPr lang="ga-IE"/>
              <a:t>Click to edit Master title style</a:t>
            </a:r>
            <a:endParaRPr lang="en-US"/>
          </a:p>
        </p:txBody>
      </p:sp>
      <p:sp>
        <p:nvSpPr>
          <p:cNvPr id="3" name="Text Placeholder 2"/>
          <p:cNvSpPr>
            <a:spLocks noGrp="1"/>
          </p:cNvSpPr>
          <p:nvPr>
            <p:ph type="body" idx="1"/>
          </p:nvPr>
        </p:nvSpPr>
        <p:spPr>
          <a:xfrm>
            <a:off x="722189" y="1099991"/>
            <a:ext cx="7772176" cy="1500188"/>
          </a:xfrm>
        </p:spPr>
        <p:txBody>
          <a:bodyPr anchor="b"/>
          <a:lstStyle>
            <a:lvl1pPr marL="0" indent="0">
              <a:buNone/>
              <a:defRPr sz="1400"/>
            </a:lvl1pPr>
            <a:lvl2pPr marL="321457" indent="0">
              <a:buNone/>
              <a:defRPr sz="1300"/>
            </a:lvl2pPr>
            <a:lvl3pPr marL="642915" indent="0">
              <a:buNone/>
              <a:defRPr sz="1100"/>
            </a:lvl3pPr>
            <a:lvl4pPr marL="964372" indent="0">
              <a:buNone/>
              <a:defRPr sz="1000"/>
            </a:lvl4pPr>
            <a:lvl5pPr marL="1285829" indent="0">
              <a:buNone/>
              <a:defRPr sz="1000"/>
            </a:lvl5pPr>
            <a:lvl6pPr marL="1607287" indent="0">
              <a:buNone/>
              <a:defRPr sz="1000"/>
            </a:lvl6pPr>
            <a:lvl7pPr marL="1928744" indent="0">
              <a:buNone/>
              <a:defRPr sz="1000"/>
            </a:lvl7pPr>
            <a:lvl8pPr marL="2250201" indent="0">
              <a:buNone/>
              <a:defRPr sz="1000"/>
            </a:lvl8pPr>
            <a:lvl9pPr marL="2571659" indent="0">
              <a:buNone/>
              <a:defRPr sz="1000"/>
            </a:lvl9pPr>
          </a:lstStyle>
          <a:p>
            <a:pPr lvl="0"/>
            <a:r>
              <a:rPr lang="ga-IE"/>
              <a:t>Click to edit Master text styles</a:t>
            </a:r>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2187905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sz="half" idx="1"/>
          </p:nvPr>
        </p:nvSpPr>
        <p:spPr>
          <a:xfrm>
            <a:off x="54471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Content Placeholder 3"/>
          <p:cNvSpPr>
            <a:spLocks noGrp="1"/>
          </p:cNvSpPr>
          <p:nvPr>
            <p:ph sz="half" idx="2"/>
          </p:nvPr>
        </p:nvSpPr>
        <p:spPr>
          <a:xfrm>
            <a:off x="455414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912543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a:t>Click to edit Master title style</a:t>
            </a:r>
            <a:endParaRPr lang="en-US"/>
          </a:p>
        </p:txBody>
      </p:sp>
      <p:sp>
        <p:nvSpPr>
          <p:cNvPr id="3" name="Text Placeholder 2"/>
          <p:cNvSpPr>
            <a:spLocks noGrp="1"/>
          </p:cNvSpPr>
          <p:nvPr>
            <p:ph type="body" idx="1"/>
          </p:nvPr>
        </p:nvSpPr>
        <p:spPr>
          <a:xfrm>
            <a:off x="457647" y="2246177"/>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4" name="Content Placeholder 3"/>
          <p:cNvSpPr>
            <a:spLocks noGrp="1"/>
          </p:cNvSpPr>
          <p:nvPr>
            <p:ph sz="half" idx="2"/>
          </p:nvPr>
        </p:nvSpPr>
        <p:spPr>
          <a:xfrm>
            <a:off x="457647" y="2885765"/>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dirty="0"/>
          </a:p>
        </p:txBody>
      </p:sp>
      <p:sp>
        <p:nvSpPr>
          <p:cNvPr id="5" name="Text Placeholder 4"/>
          <p:cNvSpPr>
            <a:spLocks noGrp="1"/>
          </p:cNvSpPr>
          <p:nvPr>
            <p:ph type="body" sz="quarter" idx="3"/>
          </p:nvPr>
        </p:nvSpPr>
        <p:spPr>
          <a:xfrm>
            <a:off x="4644555" y="2267025"/>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6" name="Content Placeholder 5"/>
          <p:cNvSpPr>
            <a:spLocks noGrp="1"/>
          </p:cNvSpPr>
          <p:nvPr>
            <p:ph sz="quarter" idx="4"/>
          </p:nvPr>
        </p:nvSpPr>
        <p:spPr>
          <a:xfrm>
            <a:off x="4644555" y="2906613"/>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7"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640717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3109274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 </a:t>
            </a:r>
            <a:r>
              <a:rPr lang="en-US" b="1">
                <a:latin typeface="Helvetica Neue"/>
                <a:cs typeface="Helvetica Neue"/>
              </a:rPr>
              <a:t>storyful.</a:t>
            </a:r>
            <a:endParaRPr lang="en-US" b="1" dirty="0">
              <a:latin typeface="Helvetica Neue"/>
              <a:cs typeface="Helvetica Neue"/>
            </a:endParaRPr>
          </a:p>
        </p:txBody>
      </p:sp>
    </p:spTree>
    <p:extLst>
      <p:ext uri="{BB962C8B-B14F-4D97-AF65-F5344CB8AC3E}">
        <p14:creationId xmlns:p14="http://schemas.microsoft.com/office/powerpoint/2010/main" val="4004358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1161975"/>
          </a:xfrm>
        </p:spPr>
        <p:txBody>
          <a:bodyPr anchor="b"/>
          <a:lstStyle>
            <a:lvl1pPr algn="l">
              <a:defRPr sz="1400" b="1"/>
            </a:lvl1pPr>
          </a:lstStyle>
          <a:p>
            <a:r>
              <a:rPr lang="ga-IE"/>
              <a:t>Click to edit Master title style</a:t>
            </a:r>
            <a:endParaRPr lang="en-US"/>
          </a:p>
        </p:txBody>
      </p:sp>
      <p:sp>
        <p:nvSpPr>
          <p:cNvPr id="3" name="Content Placeholder 2"/>
          <p:cNvSpPr>
            <a:spLocks noGrp="1"/>
          </p:cNvSpPr>
          <p:nvPr>
            <p:ph idx="1"/>
          </p:nvPr>
        </p:nvSpPr>
        <p:spPr>
          <a:xfrm>
            <a:off x="3575224" y="273472"/>
            <a:ext cx="5111130" cy="585229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Text Placeholder 3"/>
          <p:cNvSpPr>
            <a:spLocks noGrp="1"/>
          </p:cNvSpPr>
          <p:nvPr>
            <p:ph type="body" sz="half" idx="2"/>
          </p:nvPr>
        </p:nvSpPr>
        <p:spPr>
          <a:xfrm>
            <a:off x="457647" y="1435448"/>
            <a:ext cx="3008189" cy="469031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3232538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635" y="4800824"/>
            <a:ext cx="5486177" cy="567035"/>
          </a:xfrm>
        </p:spPr>
        <p:txBody>
          <a:bodyPr anchor="b"/>
          <a:lstStyle>
            <a:lvl1pPr algn="l">
              <a:defRPr sz="1400" b="1"/>
            </a:lvl1pPr>
          </a:lstStyle>
          <a:p>
            <a:r>
              <a:rPr lang="ga-IE"/>
              <a:t>Click to edit Master title style</a:t>
            </a:r>
            <a:endParaRPr lang="en-US"/>
          </a:p>
        </p:txBody>
      </p:sp>
      <p:sp>
        <p:nvSpPr>
          <p:cNvPr id="3" name="Picture Placeholder 2"/>
          <p:cNvSpPr>
            <a:spLocks noGrp="1"/>
          </p:cNvSpPr>
          <p:nvPr>
            <p:ph type="pic" idx="1"/>
          </p:nvPr>
        </p:nvSpPr>
        <p:spPr>
          <a:xfrm>
            <a:off x="1792635" y="612800"/>
            <a:ext cx="5486177" cy="4114354"/>
          </a:xfrm>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a:sym typeface="Ubuntu Light" charset="0"/>
              </a:rPr>
              <a:t>Drag picture to placeholder or click icon to add</a:t>
            </a:r>
            <a:endParaRPr lang="en-US" noProof="0">
              <a:sym typeface="Ubuntu Light" charset="0"/>
            </a:endParaRPr>
          </a:p>
        </p:txBody>
      </p:sp>
      <p:sp>
        <p:nvSpPr>
          <p:cNvPr id="4" name="Text Placeholder 3"/>
          <p:cNvSpPr>
            <a:spLocks noGrp="1"/>
          </p:cNvSpPr>
          <p:nvPr>
            <p:ph type="body" sz="half" idx="2"/>
          </p:nvPr>
        </p:nvSpPr>
        <p:spPr>
          <a:xfrm>
            <a:off x="1792635" y="5367859"/>
            <a:ext cx="5486177" cy="80478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3410392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image" Target="../media/image3.png"/><Relationship Id="rId4" Type="http://schemas.openxmlformats.org/officeDocument/2006/relationships/slideLayout" Target="../slideLayouts/slideLayout13.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8.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1"/>
          <a:stretch>
            <a:fillRect/>
          </a:stretch>
        </a:blipFill>
        <a:effectLst/>
      </p:bgPr>
    </p:bg>
    <p:spTree>
      <p:nvGrpSpPr>
        <p:cNvPr id="1" name=""/>
        <p:cNvGrpSpPr/>
        <p:nvPr/>
      </p:nvGrpSpPr>
      <p:grpSpPr>
        <a:xfrm>
          <a:off x="0" y="0"/>
          <a:ext cx="0" cy="0"/>
          <a:chOff x="0" y="0"/>
          <a:chExt cx="0" cy="0"/>
        </a:xfrm>
      </p:grpSpPr>
      <p:sp>
        <p:nvSpPr>
          <p:cNvPr id="2" name="Rectangle 2"/>
          <p:cNvSpPr>
            <a:spLocks noGrp="1" noChangeArrowheads="1"/>
          </p:cNvSpPr>
          <p:nvPr>
            <p:ph type="body" idx="1"/>
          </p:nvPr>
        </p:nvSpPr>
        <p:spPr bwMode="auto">
          <a:xfrm>
            <a:off x="544513" y="2374900"/>
            <a:ext cx="7912100" cy="1857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a:sym typeface="Ubuntu Light" charset="0"/>
              </a:rPr>
              <a:t>Click to edit Master text styles</a:t>
            </a:r>
          </a:p>
          <a:p>
            <a:pPr lvl="1"/>
            <a:r>
              <a:rPr lang="ga-IE">
                <a:sym typeface="Ubuntu Light" charset="0"/>
              </a:rPr>
              <a:t>Second level</a:t>
            </a:r>
          </a:p>
          <a:p>
            <a:pPr lvl="2"/>
            <a:r>
              <a:rPr lang="ga-IE">
                <a:sym typeface="Ubuntu Light" charset="0"/>
              </a:rPr>
              <a:t>Third level</a:t>
            </a:r>
          </a:p>
          <a:p>
            <a:pPr lvl="3"/>
            <a:r>
              <a:rPr lang="ga-IE">
                <a:sym typeface="Ubuntu Light" charset="0"/>
              </a:rPr>
              <a:t>Fourth level</a:t>
            </a:r>
          </a:p>
          <a:p>
            <a:pPr lvl="4"/>
            <a:r>
              <a:rPr lang="ga-IE">
                <a:sym typeface="Ubuntu Light" charset="0"/>
              </a:rPr>
              <a:t>Fifth level</a:t>
            </a:r>
            <a:endParaRPr lang="en-US" dirty="0">
              <a:sym typeface="Ubuntu Light" charset="0"/>
            </a:endParaRPr>
          </a:p>
        </p:txBody>
      </p:sp>
      <p:sp>
        <p:nvSpPr>
          <p:cNvPr id="1027" name="Rectangle 3"/>
          <p:cNvSpPr>
            <a:spLocks noGrp="1" noChangeArrowheads="1"/>
          </p:cNvSpPr>
          <p:nvPr>
            <p:ph type="title"/>
          </p:nvPr>
        </p:nvSpPr>
        <p:spPr bwMode="auto">
          <a:xfrm>
            <a:off x="544513" y="482600"/>
            <a:ext cx="7902575" cy="1195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a:sym typeface="Ubuntu Light" charset="0"/>
              </a:rPr>
              <a:t>Click to edit Master title style</a:t>
            </a:r>
            <a:endParaRPr lang="en-US" dirty="0">
              <a:sym typeface="Ubuntu Light" charset="0"/>
            </a:endParaRPr>
          </a:p>
        </p:txBody>
      </p:sp>
      <p:sp>
        <p:nvSpPr>
          <p:cNvPr id="1028" name="Text Box 4"/>
          <p:cNvSpPr txBox="1">
            <a:spLocks noGrp="1" noChangeArrowheads="1"/>
          </p:cNvSpPr>
          <p:nvPr>
            <p:ph type="sldNum" sz="quarter" idx="4"/>
          </p:nvPr>
        </p:nvSpPr>
        <p:spPr bwMode="auto">
          <a:xfrm>
            <a:off x="554037" y="6446156"/>
            <a:ext cx="3630637"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none" lIns="64291" tIns="32146" rIns="64291" bIns="32146" numCol="1" anchor="t" anchorCtr="0" compatLnSpc="1">
            <a:prstTxWarp prst="textNoShape">
              <a:avLst/>
            </a:prstTxWarp>
          </a:bodyPr>
          <a:lstStyle>
            <a:lvl1pPr algn="l" eaLnBrk="1" hangingPunct="1">
              <a:defRPr sz="900" spc="2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a:t> </a:t>
            </a:r>
            <a:endParaRPr lang="en-US" dirty="0">
              <a:latin typeface="Ubuntu"/>
              <a:cs typeface="Ubuntu"/>
            </a:endParaRPr>
          </a:p>
        </p:txBody>
      </p:sp>
      <p:sp>
        <p:nvSpPr>
          <p:cNvPr id="3" name="TextBox 2"/>
          <p:cNvSpPr txBox="1"/>
          <p:nvPr/>
        </p:nvSpPr>
        <p:spPr>
          <a:xfrm>
            <a:off x="3978000" y="5749806"/>
            <a:ext cx="3497034" cy="415498"/>
          </a:xfrm>
          <a:prstGeom prst="rect">
            <a:avLst/>
          </a:prstGeom>
          <a:noFill/>
        </p:spPr>
        <p:txBody>
          <a:bodyPr wrap="square" rtlCol="0">
            <a:spAutoFit/>
          </a:bodyPr>
          <a:lstStyle/>
          <a:p>
            <a:pPr algn="r"/>
            <a:r>
              <a:rPr lang="en-US" sz="2100" b="0" i="1" kern="1200" spc="-100" dirty="0">
                <a:solidFill>
                  <a:srgbClr val="4F5146"/>
                </a:solidFill>
                <a:latin typeface="Ubuntu"/>
              </a:rPr>
              <a:t>Michigan</a:t>
            </a:r>
          </a:p>
        </p:txBody>
      </p:sp>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hf hdr="0" ftr="0" dt="0"/>
  <p:txStyles>
    <p:titleStyle>
      <a:lvl1pPr algn="l" rtl="0" eaLnBrk="1" fontAlgn="base" hangingPunct="1">
        <a:spcBef>
          <a:spcPct val="0"/>
        </a:spcBef>
        <a:spcAft>
          <a:spcPct val="0"/>
        </a:spcAft>
        <a:defRPr sz="5900" spc="-100">
          <a:solidFill>
            <a:srgbClr val="FFFFFF"/>
          </a:solidFill>
          <a:latin typeface="+mj-lt"/>
          <a:ea typeface="+mj-ea"/>
          <a:cs typeface="+mj-cs"/>
          <a:sym typeface="Ubuntu Light" charset="0"/>
        </a:defRPr>
      </a:lvl1pPr>
      <a:lvl2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1pPr>
      <a:lvl2pPr marL="522288" indent="-200025"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2pPr>
      <a:lvl3pPr marL="803275"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3pPr>
      <a:lvl4pPr marL="1123950"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4pPr>
      <a:lvl5pPr marL="1446213"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5pPr>
      <a:lvl6pPr marL="321457"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6pPr>
      <a:lvl7pPr marL="642915"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7pPr>
      <a:lvl8pPr marL="964372"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8pPr>
      <a:lvl9pPr marL="1285829"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 name="Rectangle 2"/>
          <p:cNvSpPr>
            <a:spLocks noGrp="1" noChangeArrowheads="1"/>
          </p:cNvSpPr>
          <p:nvPr>
            <p:ph type="body" idx="1"/>
          </p:nvPr>
        </p:nvSpPr>
        <p:spPr bwMode="auto">
          <a:xfrm>
            <a:off x="544513" y="1741488"/>
            <a:ext cx="7912100" cy="4464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a:sym typeface="Ubuntu" charset="0"/>
              </a:rPr>
              <a:t>Click to edit Master text styles</a:t>
            </a:r>
          </a:p>
          <a:p>
            <a:pPr lvl="1"/>
            <a:r>
              <a:rPr lang="ga-IE">
                <a:sym typeface="Ubuntu" charset="0"/>
              </a:rPr>
              <a:t>Second level</a:t>
            </a:r>
          </a:p>
          <a:p>
            <a:pPr lvl="2"/>
            <a:r>
              <a:rPr lang="ga-IE">
                <a:sym typeface="Ubuntu" charset="0"/>
              </a:rPr>
              <a:t>Third level</a:t>
            </a:r>
          </a:p>
          <a:p>
            <a:pPr lvl="3"/>
            <a:r>
              <a:rPr lang="ga-IE">
                <a:sym typeface="Ubuntu" charset="0"/>
              </a:rPr>
              <a:t>Fourth level</a:t>
            </a:r>
          </a:p>
          <a:p>
            <a:pPr lvl="4"/>
            <a:r>
              <a:rPr lang="ga-IE">
                <a:sym typeface="Ubuntu" charset="0"/>
              </a:rPr>
              <a:t>Fifth level</a:t>
            </a:r>
            <a:endParaRPr lang="en-US" dirty="0">
              <a:sym typeface="Ubuntu Light" charset="0"/>
            </a:endParaRPr>
          </a:p>
        </p:txBody>
      </p:sp>
      <p:sp>
        <p:nvSpPr>
          <p:cNvPr id="2051" name="Rectangle 3"/>
          <p:cNvSpPr>
            <a:spLocks noGrp="1" noChangeArrowheads="1"/>
          </p:cNvSpPr>
          <p:nvPr>
            <p:ph type="title"/>
          </p:nvPr>
        </p:nvSpPr>
        <p:spPr bwMode="auto">
          <a:xfrm>
            <a:off x="544513" y="366713"/>
            <a:ext cx="7051823" cy="10460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ctr" anchorCtr="0" compatLnSpc="1">
            <a:prstTxWarp prst="textNoShape">
              <a:avLst/>
            </a:prstTxWarp>
          </a:bodyPr>
          <a:lstStyle/>
          <a:p>
            <a:pPr lvl="0"/>
            <a:r>
              <a:rPr lang="ga-IE">
                <a:sym typeface="Ubuntu Light" charset="0"/>
              </a:rPr>
              <a:t>Click to edit Master title style</a:t>
            </a:r>
            <a:endParaRPr lang="en-US" dirty="0">
              <a:sym typeface="Ubuntu Light" charset="0"/>
            </a:endParaRPr>
          </a:p>
        </p:txBody>
      </p:sp>
      <p:sp>
        <p:nvSpPr>
          <p:cNvPr id="2052" name="Text Box 4"/>
          <p:cNvSpPr txBox="1">
            <a:spLocks noGrp="1" noChangeArrowheads="1"/>
          </p:cNvSpPr>
          <p:nvPr>
            <p:ph type="sldNum" sz="quarter" idx="4"/>
          </p:nvPr>
        </p:nvSpPr>
        <p:spPr bwMode="auto">
          <a:xfrm>
            <a:off x="554038" y="6470814"/>
            <a:ext cx="3498781"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none" lIns="64291" tIns="32146" rIns="64291" bIns="32146" numCol="1" anchor="t" anchorCtr="0" compatLnSpc="1">
            <a:prstTxWarp prst="textNoShape">
              <a:avLst/>
            </a:prstTxWarp>
          </a:bodyPr>
          <a:lstStyle>
            <a:lvl1pPr algn="l" eaLnBrk="1" hangingPunct="1">
              <a:defRPr sz="90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Michigan</a:t>
            </a:r>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hf hdr="0" ftr="0" dt="0"/>
  <p:txStyles>
    <p:titleStyle>
      <a:lvl1pPr algn="l" rtl="0" eaLnBrk="1" fontAlgn="base" hangingPunct="1">
        <a:lnSpc>
          <a:spcPts val="3600"/>
        </a:lnSpc>
        <a:spcBef>
          <a:spcPct val="0"/>
        </a:spcBef>
        <a:spcAft>
          <a:spcPct val="0"/>
        </a:spcAft>
        <a:defRPr sz="3600" spc="-100">
          <a:solidFill>
            <a:schemeClr val="tx1"/>
          </a:solidFill>
          <a:latin typeface="+mj-lt"/>
          <a:ea typeface="+mj-ea"/>
          <a:cs typeface="+mj-cs"/>
          <a:sym typeface="Ubuntu Light" charset="0"/>
        </a:defRPr>
      </a:lvl1pPr>
      <a:lvl2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33"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4"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google.com/url?sa=i&amp;rct=j&amp;q=&amp;esrc=s&amp;frm=1&amp;source=images&amp;cd=&amp;cad=rja&amp;docid=wiz2HxzsM6QaeM&amp;tbnid=rNtqcAHdmNVeoM:&amp;ved=0CAUQjRw&amp;url=http://journalstar.com/galleries/lincoln_journal_star/gallery-special-olympics-photos-monday-july/collection_dea898f6-9351-11df-bf19-001cc4c002e0.html&amp;ei=bBIvUrTYCsrfqAHuwIG4AQ&amp;bvm=bv.51773540,d.aWc&amp;psig=AFQjCNE_bRwRinJvdmsDFRWmFB76kO9ijw&amp;ust=1378903003418477" TargetMode="External"/><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data:image/jpeg;base64,/9j/4AAQSkZJRgABAQAAAQABAAD/2wBDAAkGBwgHBgkIBwgKCgkLDRYPDQwMDRsUFRAWIB0iIiAdHx8kKDQsJCYxJx8fLT0tMTU3Ojo6Iys/RD84QzQ5Ojf/2wBDAQoKCg0MDRoPDxo3JR8lNzc3Nzc3Nzc3Nzc3Nzc3Nzc3Nzc3Nzc3Nzc3Nzc3Nzc3Nzc3Nzc3Nzc3Nzc3Nzc3Nzf/wAARCACIAL8DASIAAhEBAxEB/8QAHAAAAQUBAQEAAAAAAAAAAAAABAIDBQYHAAEI/8QAQRAAAgEDAwEGBQICBwcEAwAAAQIDAAQRBRIhMQYTIkFRYQcUcYGRMqEVsSNCUsHR0vAWJDNiY7LhFyVygnOSov/EABkBAAMBAQEAAAAAAAAAAAAAAAECAwQABf/EACcRAAICAgICAwAABwAAAAAAAAECABEDIRIxBEETIlEjMmFxgeHw/9oADAMBAAIRAxEAPwCDe6JoWW4zxmgTce9eclO9kOyLJGfM/QV5lTdyhkpVpVLsVOVxwTzgenSo2UQNk9+ftGakWlnuHlS2ifajKJERdxZPcgZ4P25qKeVEOw2seR/aLZ/nSUblPqRuMSKu1dpJGTzjFCuPE1SeQ8QVYUXdkjGcZH1NR7oQ5Vhg5p1MBX8nkYwNx9KFPicsegNGSALHtHWg5RtTA6mqJA0bClpxgdTSSm+VwOnFPRzd0OAM+tdEo2sTwSetWupL3BLoYIA6UQukag0AlW0n2EZyIySR9OtWH4eaZa3/AGrj/iKd5bW0D3DJ/aK4Az7ZI/FabLe6K64SOQMFBAVPOp5M4x0JoweOc1mYI0YAyWx7U2v6gCMirl8Q9Mt7LWLeeFZEiu4RIcL/AFtxBP4C/wA6qTIA+EDY960I4ZQRMmRCjFT6jyqD0FBv+tvrR1uQEJJzk8ChblNkzgetFYDG1pSnawIpI4r2jF6hb+NAwpoedewPkBTRBtz1BqZ1NA+wuG2I8BYMoyQBzjn/AEKelFyvIuzzwAJz/jQbAqFVAWA5ztI3HGOKJjjaWPIHI68+dQbRuWVtUIRDLDcBI3cwzKeves8b8+eclTjPsceVBzkpOyspU+h6ikvlEbHBII+nrSO+BAWQFlxxg4Io0DIufUm4JI4nzKgkfyQnwqffHX6dKHeWSZ1BO+RjtHHn5ACpjs/pVle2scl1Hdu7yMii3lVc9McFTnz6VbtL+HaPcl5Rc2mP0d9eRbj9ghxx64P0qJIuoAD3Iu30We/ZN1238PVS6LCACWxyB5Ek55OfMVD65aw23dMEuWXy78Ycj69COKvGoafLotl3VlHJJFHwMjfkdfLrVI1a5jnA3COHaCQmDnI44yPY1Hkxbc2/GnHXciy0J44RccKzE4obaDvfyA4p75cnEpB2noSaduvlUtQdgZ2GMBznoOfanHciRIpm35ah5OTk9KkIntWcI0BVQOCzH8Ggbpf6Q7UwmeAOlXXupMgwcjc4PlTq5ZQR09qacgcDr54qS0vSrvUXS0s4med1LYTBIUdT14HueKqRqJJDsE0B7QS/N71ga1kXKkjLcEcj6VNW8dmWtjFqWpDEmbjvMYdD+kA568Ck9ktIjs9Smtbhe9lS2doxGTw+dpJPnw3tQl5cSRSfw06XOJiqxpuY9QeCBj29azZWDN9fybfHVgln9jfxJkjF7p1vbvI8aWm8SyyFgQXbAHpjBqmICzZOT71qPaTRbGTsrFPf2kq6hAoSFxLtZsnO1uuRwarsFnaS2xIs3i7tBvZkOFz0BbpWjx2VkAuZPMVkyEkSqxIyswA6NzTF1/xj64FS+oW6wXbGF9yOOfYiouaGRpSRG/49qsKuQ2RcGwaUPenRBLkBo2XPmRUmm22t1U2UdwwyMlc4wfUVzNUIW5ED9XHWj7a4DqEOM0ZZyStMqtYRRox5YjGB/oUi6tLieZJI4HIwc7VxjxE9PoQfvSMwJoxwpXcby4EY3NhSSATwKWFMRLd9Gp8wZOlPwwTAhGgbLeEAgZzVg02zutOZbyO1DudyhGbAcgKSBkj168c1B3C6MuqjuQKRLcghXRj5eLr+1BXdvLC43xsox/ZOKtp7T62s3eTWlhbqCOqSEgf/ALUvtBfSavo0V9wIXdkTIwWKldxAycDPFIMjKw1qFlVxruXH4YWK23ZiC9lQfMXDSFN3UR7sD87Tz6AetWae+UX0MK/rkBGCvTp/r70qCzi02zht41zHDEsK+HgAADH7VV9UuHm1ONLaXu8ZMjg4Kpjk/cD81zneoqgS3XEq90ShQgHkluMVCXNvpmoziHULGCcq2V8AJ5A5B/wpVvCzvEk2QADNIn9hQMKv46081qiGQFQCIckqMHO2pkm9Sy8QNyh9qTY6TcJGulR9wx3K4KjdjqCNvvVYmu4WdkjtY/FxuPkDjGPp0/FWftvGbqzkXkmA95nOSBjn68ZqjXDH58Y45UYP0FPjQVJOftHxfsheJVXAOM7Qf7qUboKs1uCgUkscxjIPsceldZ6e9y8wM8FuoJy8mPF6gf686Eu4ZVS6mAHdtkA5BqqqpMe3Asx99RgiRv6OFyF6BMHj61rVncaf2e0UWccaLJLH/vEmPFJIRySfQHgDyxWHafaTajfQWcCszzyKgCjJ5OM1tOt6bE9heXbnMqkumfY5x+1T8gfHQHuN4xGWyR1InsZdxP2gl+YZCskTxj16gj/t/eri9rbNdRho0I6hi3I+hrCdPvL1LxWsg7zKfCAPT2q7G67Tzp3w024EqKVKBk8/PG7PkfKkyYWvUfxfIVFIaWftxEbtLOzs7d5djNNIEUtgDjJ/JpzsTe29vpskVxDHKXbbMjJkMvTBB9jWcP2p16wuHllTuxKApSVTyFz6Eepq4dh7OTWNPOoT3brLPMXbZwOOCPOhkV0UGdjKZcplI7d2/wDB+1N9aWmVtCVltwR0RwDgfQ5H2qvm9nJB7zkdOBV/+M1iltcaPdDLO8LwMxPUIQV/7zWasTmt2MBlDVMGQcHKw63nlnuYo5JCQW6Gn9TneKYCCRlUbhweuDjP7VGwMe+THUGjmSB4ojczFDg4wCfM+xokAEQKx40I5pss93cGJ5pCMA53HKjcMke+M0u/1OfCyQzOgmLudp9W4H2GKDhIilna1k3YjIU4xkHrTdwR8va5H9Vh+9dwBPU5sh4VcN028mnvk76aR8I+NzZx4TUvfak4iFi0rMtnbqrNuJ3SMdznP1OPooqu6fk3URRfM9PMY5FG2aWzCf5qdmZvFKVz+nrnOOuc0uRFJ6nI7VcIthJdW10iuWdhH3e5ied4/wAaKurwSyS2tsx+Wto0ihHQEKTub6lix+9AWjpG92LGcFO78JYEEDI56V1m39PNFImxwBnNTK1Z/wC9SnIGad2FksdO7LwyQaTFJcSITLK/BbkgDIzRGhRxy65cymPu12jCsc7AOcA+mcn7D0qB7H6kYlsNMjLCWazSQAng8nOPQ/41Z9HspU1S4jmjPeyAKp6KFzyf5VmJb5CDLqoOMESwWEZNvLOy4a4baoPko6ftTs6ZluD6REftRZCqVGQEjXzP70y7RskzCRCWXPDDgev0qhGpO5QdXMcN8JZOhQ5z6edULVLCQ6sz2NrdyQM4YSfLttA44Bx096vXalliu7YNKgQq+5T1dcjp+R+azjUhIuvvES4RpBtDA5UHHl/rpRw3yInZNAGMSaXfyTSE2lzgMT/wGwefXHFeSvi5v15GFcH3O4U8t9Z98UbTg7ZIz8y65OevWlX01qqyxCyCzb2DTCY+Lnnw9PKtVm+pPiKu5Z/hTLI1x8pauElkn3SsP1GMBTj6cGrb2s1lrY3ltNAylIi5bHBFVT4ReDWL6RAgWOFTlhk5LYGD5cbqtnxPvx/spdLIR4tqDHUksP7smsWZQ2aps8clcBYTNND1I6YUuoo272VBiTaCSRjOM+61PDthqLmJljvpgucEQZLHG3rz5cUHPpcVtHp1rOpURW2XlYEq0jMWOCPTOKlLa6itmCnUUhQp4Ea7CY+24U+R15dXM+NTx7qRmux6lqGnC5uNPutjNsWSWFiQQPTBxwParF2Avhp9vb6c5BcuQNjBupz5e9RusanvtLm1V5LhpJRt2HcGG0Dr5+nGaa7NxnSu2dpGodbaez3QiXG7OPEDjjIYNwPLFKw54yOq3K42+PKCDd6k18cCosdHUKxd5pCSBwMKoxn3z+xrIjx14+tbl8R1W87ETyOu6WGaKVD/AGSG2n9mNYncRuxJCHA6nFafHcMgkPKxEZDcTajNzGPVhRzWk1zFGYVUhQQcuB5+9AWy7riNW4ywFS1w5ijUdzAx7ot4489Dxj04qr2CKkEAKm43Z6ZcI0m/u0JiYKTIOTQ2pRtCsMcgG5Q2cHI607a3byy42QRsqM6tHCoIIHFeaqjRpGsh3SAneT6+Y/NCzy3CQOFiJ0hgL63AP6n249jSrBDLEy4VcoV3sSFHsTTGmBTfWquPCZlDAccEjNWxL6duzsVxMkMcguitnFHHtASNG3MRnB8TKMfWlyEjoTlo9yN0vs9ezrcm3aCVTEUPduWwSR144ou40TWNN0v5me1jlVMLHMoYlQT+k8AEenPFRsOpXF5DLHcR22xYHaNUgUEMB9KldPnkj0NJL65ee7vOLWJmOLaBD4nC9AWYADjopqTnKPyEceofostxp/aTR7iW2xHFYCEllwEfbkjPtx+a0S21dr7UYlt1R5EDHbHycAHOT9gay5m15tQhbTfm+4t4YzI6KzKG2jPODyeOOvNWaNouzircwO8M/dtEI3zlgceIfbgg+32jmH2W5swN/Cb+kuy9ndeuI4lubuXfcxmWfrhcfoXGR/h54qA7XJeaLZQWclzIbq+AkkfcRsUf1evv+1KT4hXby3DszAiHaFz19T9efxUbr15c9o5TqEiARmPCFj+gbmGM+X6fTmg9VqYcnLiZXbxb29gswI5rifT52wAeTGcZyfTwkUvtDYw311bX9qqRmKRopCxIV1XBDg492BrzVdH1y1tI7m0SWIs4T+gY944J5GF5Pr9qEk07tLc6lIr22om1aQpsUME7vPTb6dKqik01yiPWPiwkEmi3zTs8cQmjWTJkjYEYzn79aF1Ak3co/wCq2cfU1O2vZ/tmoVYrHUxFuyUEhAx6YzUhpfZDWwup/P6A7STQMbcyqGYSk8bcHg8559K0A+yRE10Id8Gl3ajqu5dwEEePruP/AJq0at2eftJ2l0XSm3GyXvLm7A/srtxk+5bH3NO/CPspNo1lfXWrwSQ3Vy6xiFyAURRkE48ySfwK0K0srbSJrq5dwizFVRpG8sE4/JP4qDLeXnLjJWH4/ZlT7Tdmbi2tLmexBkkkJdtqhgT6MAMkY88GsVu9Wu7ad4indOpIKbtwH0zX0pqGoQfLl454zg5yGFZd220yy17UdOkNqBM1yFmmgj8TxhScMR7gAE+tIHxq1GMMLsliC9kezmodq4DPciO3tsYRQvDHpyRy3n/Kje2XZ6XQ4NE1AoAdOvFWR1QhZInIDe3X1x1NaH2daGDTooIIkt4oxtWJcKE9sU72gSLUtDu7OZgiTRlN/XbngH7HFcrL/NAcbBuMo3xD2HsnN3ORG8sYweMDcKxuaUIjqOgPXFbh240oTdj71lmwLdBNjyZU5I/ANYXezRyK/dMCvH7UcCmppzuK0dz23twyrdB0AVuQTyaKMJuEgDSKMo4z5YJ4/kKiLY/7xFnzcA/mitQ4trUD/qD/APutRU33PN56j9va/J3COXjkyCMeXPr7VK6Z2fXWXgt7nU4raeSRtpeMsDuJ5JB4Gc+v4qu6chlugnGWVgMjzwat1gUilh7rIKMGQjjbjp9RxUsrlD3uKziqHuSNv8LNVSaGa01CwnAfOzeUO5T4k588A/WortFomp6XOsV8BBGISsMQcEYyctwcfqznzrcn7NW8lvPLDOPFtmUBsYyv/j+dUn4sdlRa2Sags4buX2AHncHU/j9NJydjbSgIAoTMpdGWyBLarZzs0bApHMNy5H1NBRXLXGoxyuQPDsVAeEULgL9sU1bxQq8eJSxaMkYUjBx06/WmYBvcSoCXH6go/etHE7s3E66l+i7Sx2Kiwj1jU4ZeALa3DKoYgY5Vh1P86E16xuzHcagbyecd3uZLiQuwGOSCTz0FWCy05e1lrZWt3Mypp0jKQhwQMHge5yp+xoOd7y21SXTr+TfbuTGWaMKShBGf76wNkpl4/wCZ6WHHj+J/kHfX95CwWWoNcSKBEkjQb+OhTOD/ADpUtxMNIt0Y+O4hTYFz4lJY4I9eanNPf5c6Rc3Q2ypvsLj0DjAUn2JQYP8Azio28gaGCHuyP/b3a2K9Svi3IfupFVcVPNymkJEi57hoLFGiUJK8yRh1yvJJ6EewNIF7ZfxMr/EtXaQSkd0G8PB6ct0prWmMcthAcBprgTMo6rzgD9yai4QRrxbPIuH8/c1fEv0iKxIFw03lpKe7g1PWTK3CGRwEyeBk7s4ofUlvrGZEe/mkznBWZuD+fQ/vUk2ix6bZ2F1dwK7XbIYu7nIMYyBlgVwcny9utQlyxuLy4Mhzh9oOPIHAz9qYEE2OpSq0e5L6V2v1bTYXt1vJWjZt5LszMTjHUnp7Vo3w2c9r4ZX7Qytci0lJSJnIU8LjI8wBnH1NY9Io2gY6HFaL8I9QjsL3U0frLCm3nphiCf3WpZVUKWqVxFieNzQ+13ZnTX0/Om20Vrdod8ZjHDkf1WHmDWN9rdXjXVYl01VgjhVWkWPw7mODg/Tp9zWrarq72ENxe6g6tDbpvAU9R5D69BWA3M8k9xLPMQZJXLtjjk8n+dJ44GRi3qX8isSBB2dzfOwtlp2t97qVxLOyTECCMTuoCgYJODknOfxUt2qsLbQbL+K2moX0C27b3ha5aSORfMFWzjjPQis2+GWsSfwqazgbFxakvECf1Kx/xz+atfbrWBN8O9UWcK1xtjV8cgEuo4/NToBzjIhYWnzLKUfibcW9q/cWKSySpgi7xIgznII/rA8ccVFzdtUnCy3vZjs9KSedtnsJ/Bqou2Y0Hp1rpG/okFbUxKooTG+VnNtLMNf0G6uEMvZG1RywANvdSxYPl0OP2py6l7JSxQG4stYthucKILlJADnnO5cnn3qq2p/3mH/8i/zo28J+WtyFVv6abr0PK0SuxUQGWTSbDstPqEB0641adwctDJGinBBBIPA44qZaw0qa9liilvLdFTcTLCGxzjHDH2quwyD5y3HcQRrLAciKPbghTyOep8zR2lxXJ1G3ihldfmZQrDdxtBDA/tn7Vjy/Y3EzBbAIlt/2iltbi6QTllRO7wTgN4T/AI0nU9Tvu1ludMtrqCJ2iDv37lUcAEHnDc+IeVRMNnDd2ljKhkT5+/cpg8CFdxz9dqD81A9oIkgMKpIT3l60I55IUAMfsxxQRDymljU6Xsbr9hIjTdn74hTxIp3oR6+EdKrVnNCr4W1d3I4YTlT/ACq1aR2v1SPT5nRwhgA2rEzoD9cN14qlSSu8ju53O5JYnzOc1sSyTck9Cqmo/De4c6vrMCkiPerj9wf5U52nuEmv5nkI3ICEywGeMY5PPWo74fmOy7S6hJPPHHbMjmSd2wijf4BnzJ5wOvHscAduYxNrCT2cqz2akf0sfQMT05rC2LlmH5/qbVy1gr3I+87QXRvbyLbE6MzLL3m7xBeATgjxDAwRz064qz6RNHexxzSJmWSNVZ/7Y6rn1I8qoV/DILiXCMRK5Yt65ORV07OXuj2GhCe6neS8VWCWathnIJ2+RIGMc+9X8hCUHGRwEcjylauLW6udYN3Iyd2Jxt3MB4Q+AAM/Tj3oP5Zjq0jOvBnYAHzyTUxpGkXnaDWRBZxrBHHIbmTvW8MKlhkknk9PLNRtxatFrDw7c4ZyGA4kJBwQT5HjHrVgdVfqQIo3UsPbB+71bS7J0K/LLEgXIJJ4Ofp5/eqoc/MXJwP+I38//NGiw1Nr6OSexniWORd+9W8OMHkmhLl8Su4Twg4B/tHPNBF4iozGzcZmY8em7rWi/CHT4NQvtV78+JbeNVGccF8n90FUFowwj2t4Scgge1W34ZXv8M7UxRliFuY2hIzxu4ZR9eD+aXJtKjY9Nc1LX9DhvdKvrGQKe/t3VF4JVsZU/XIFfNxOQPpX1BrlwLSD5xgcICzcZ4Az/dXzN8uyxguMcdDSeK1BhLeWCxVpofwS01LzUtTumbHcQIgz5Fmz/JK0XtfYWk3Y/XBgeKykkGRxuRSw4/8ArVA+C978pc6ha7RmbY/uQNwP4JH5q2/EHUPleyWoouR3q9yB67jjj7E0mRgc4j4kPwG5gR9K9JJAHlThjya8wEJHXj9623MFTyBd00a5xlgP3o+Y91a2xwrBbiYYYZH9Wgol2yoT0DA/vUnd2sr2KFY3OJ5HOPQ7cGgxAIjAdwxrtIbnTJvCyR43bWHI5BHtxVn06zlMbywYN1KO5sk9GYcyH/lVSST68Vn8cEsTq7oyoOpJHFFKJbfS1IZ4d82CwJXIwR5eVQOIa3OP2NkdTTZBBZzm5tEL2mnQfKWMYBJnmbGSPXGFX67vSs81q4X+LWVrFIJYrIrGZAciSQtukb7sx/FRx1e+UCNL2cKFKAbzgDpx6fam4iWdSAAgYHOBnI96ouPjszmbl1DNLngiS9t7kjunGDggMdpyMZ8+KiZgu9jHnZk7d3XHln3p+4hlNzKUQkF26fWmWGHIbIFUUUbiMSRU2jtL2ai06FIrSMd265YfpJYHw9Ov6j9Oaj9F7HWOpyG2vppUlVd0PdlScefXODWn672etNcSIXayBoiTG0b7SM1AWnY/+DakupWXevOoPMs7N1HpnH7V53FgbubbH5K9J8I9LZy3zOqMSckho/8ALVZv/h92pt5n7qzRrcHEbLMP0A8Z8+lbTBqU6YFzbnPqMUSdRt2Q7kb7iqjIa2YnAX1Mg0fTdcsW3w2f9PsKMElXxgjkHOOD7mrDa9j11DTbY6rpkUVyi48MYYqPTcGOatN3LZtk92oPrgjFRsl1eow+UuAw8ly3FQujYla1UjouxdpBG0cVnGu8YZli2sfvUG/wstS+fmNSb/7p/lq/2kl7MB3sn7mpWJHIw459c06s3YMRgp7mWp8LbUcrPqSlf+pH/ko6z+HVtZzQTxzXyvC6yAsyeRzzhfb+dabFBjqDQXaLfFo9wsAJnlQpGoBySevTyxnNMeRGzAKHUqzahJrtnPZyW8ny06d0kkKksM8FiThQBzxz/dUFJ8KbZ1KxzXbN5F2QAfXC0dc28Wmacvzms3MUEDd7mCTxXByWKFSfM7iOPbPTOjQKtyVuYcsjruRsnBB9s8UFB9Ql70Zm9l2Hh7JGTVoZ7mSSOIqElGUOeedikgcdecUTdaVb9uLcWzXE0UUJScmFRncQ64Oc+hqzdtra5uLCCC2vUtJTIWDOPC4CnKsfL9QPrxQXw50q4sIbyC7kDsSCrK25WXLHIPrz/KiVtrPc4ZCFodSqt8H9NXLfxG+PtiP/AC02/wAJ9NK8XmodPIR5/wC2tcezyOMGmGsTzgY+9OecQFZkv/pRp4Xb83qRB/5Y/wDLR+m9gLXTkKobm4UknE6K2M4GPL0rRmsHI4dl+hpg2cyHiY89dxzikYuRRjAL6mfSfDzTSxZbIqGOdpVMDpwBj2pOpfD211GNY3S4hCnOYigz5eYNaPEGbhdrkHDZzxRKxvjlUFAcibucamSv8JtKZVAe+THV1kU5+uV/lST8JNOQBo7rUWx/zx/5a1topOcBB700Y2Y4PBHkOhp+Tj3BxX8mT3Xw4sWTAa6DZyWIQnP4oH/0zg5KzXB/+Uan+6tieD1GKHks4mPiUZqfLIPcbismBz0FNyJn611dVYkFntA4OQCfOgpLPHT8E11dSMBGBjTQkcMB+K7ZGgDMyjjnyrq6p0I4MUt5bqcLz/8AEU8LyR+LeMkj1rq6uBMBEejlvTjvJFjU9BjNR2t6Xe6hLDJBrctoYwQRGDhvsCOa6upri9z210aEmJ9VkfVp0YtE90gIjPsPL69anRJMnhjjAT2rq6mWKYBrtpe39n3dncC2uFIKSlA4H2P3pGj6Vf288Uuoamk5j52x24TP1PP4rq6jW7gPUsHevzgng45FJM+D4+K6uqlmKAIl7uDHiYU208BHhlH0xXV1KWMYKBGpGVuVfxYwMUqNyeMZ966uoCMeorvEPXK/UUk7W/rg11dXE7nARGMnDY9iKadAOSx/NdXUphE//9k="/>
          <p:cNvSpPr>
            <a:spLocks noChangeAspect="1" noChangeArrowheads="1"/>
          </p:cNvSpPr>
          <p:nvPr/>
        </p:nvSpPr>
        <p:spPr bwMode="auto">
          <a:xfrm>
            <a:off x="63500" y="-600075"/>
            <a:ext cx="1714500" cy="12287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data:image/jpeg;base64,/9j/4AAQSkZJRgABAQAAAQABAAD/2wBDAAkGBwgHBgkIBwgKCgkLDRYPDQwMDRsUFRAWIB0iIiAdHx8kKDQsJCYxJx8fLT0tMTU3Ojo6Iys/RD84QzQ5Ojf/2wBDAQoKCg0MDRoPDxo3JR8lNzc3Nzc3Nzc3Nzc3Nzc3Nzc3Nzc3Nzc3Nzc3Nzc3Nzc3Nzc3Nzc3Nzc3Nzc3Nzc3Nzf/wAARCACIAL8DASIAAhEBAxEB/8QAHAAAAQUBAQEAAAAAAAAAAAAABAIDBQYHAAEI/8QAQRAAAgEDAwEGBQICBwcEAwAAAQIDAAQRBRIhMQYTIkFRYQcUcYGRMqEVsSNCUsHR0vAWJDNiY7LhFyVygnOSov/EABkBAAMBAQEAAAAAAAAAAAAAAAECAwQABf/EACcRAAICAgICAwAABwAAAAAAAAECABEDIRIxBEETIlEjMmFxgeHw/9oADAMBAAIRAxEAPwCDe6JoWW4zxmgTce9eclO9kOyLJGfM/QV5lTdyhkpVpVLsVOVxwTzgenSo2UQNk9+ftGakWlnuHlS2ifajKJERdxZPcgZ4P25qKeVEOw2seR/aLZ/nSUblPqRuMSKu1dpJGTzjFCuPE1SeQ8QVYUXdkjGcZH1NR7oQ5Vhg5p1MBX8nkYwNx9KFPicsegNGSALHtHWg5RtTA6mqJA0bClpxgdTSSm+VwOnFPRzd0OAM+tdEo2sTwSetWupL3BLoYIA6UQukag0AlW0n2EZyIySR9OtWH4eaZa3/AGrj/iKd5bW0D3DJ/aK4Az7ZI/FabLe6K64SOQMFBAVPOp5M4x0JoweOc1mYI0YAyWx7U2v6gCMirl8Q9Mt7LWLeeFZEiu4RIcL/AFtxBP4C/wA6qTIA+EDY960I4ZQRMmRCjFT6jyqD0FBv+tvrR1uQEJJzk8ChblNkzgetFYDG1pSnawIpI4r2jF6hb+NAwpoedewPkBTRBtz1BqZ1NA+wuG2I8BYMoyQBzjn/AEKelFyvIuzzwAJz/jQbAqFVAWA5ztI3HGOKJjjaWPIHI68+dQbRuWVtUIRDLDcBI3cwzKeves8b8+eclTjPsceVBzkpOyspU+h6ikvlEbHBII+nrSO+BAWQFlxxg4Io0DIufUm4JI4nzKgkfyQnwqffHX6dKHeWSZ1BO+RjtHHn5ACpjs/pVle2scl1Hdu7yMii3lVc9McFTnz6VbtL+HaPcl5Rc2mP0d9eRbj9ghxx64P0qJIuoAD3Iu30We/ZN1238PVS6LCACWxyB5Ek55OfMVD65aw23dMEuWXy78Ycj69COKvGoafLotl3VlHJJFHwMjfkdfLrVI1a5jnA3COHaCQmDnI44yPY1Hkxbc2/GnHXciy0J44RccKzE4obaDvfyA4p75cnEpB2noSaduvlUtQdgZ2GMBznoOfanHciRIpm35ah5OTk9KkIntWcI0BVQOCzH8Ggbpf6Q7UwmeAOlXXupMgwcjc4PlTq5ZQR09qacgcDr54qS0vSrvUXS0s4med1LYTBIUdT14HueKqRqJJDsE0B7QS/N71ga1kXKkjLcEcj6VNW8dmWtjFqWpDEmbjvMYdD+kA568Ck9ktIjs9Smtbhe9lS2doxGTw+dpJPnw3tQl5cSRSfw06XOJiqxpuY9QeCBj29azZWDN9fybfHVgln9jfxJkjF7p1vbvI8aWm8SyyFgQXbAHpjBqmICzZOT71qPaTRbGTsrFPf2kq6hAoSFxLtZsnO1uuRwarsFnaS2xIs3i7tBvZkOFz0BbpWjx2VkAuZPMVkyEkSqxIyswA6NzTF1/xj64FS+oW6wXbGF9yOOfYiouaGRpSRG/49qsKuQ2RcGwaUPenRBLkBo2XPmRUmm22t1U2UdwwyMlc4wfUVzNUIW5ED9XHWj7a4DqEOM0ZZyStMqtYRRox5YjGB/oUi6tLieZJI4HIwc7VxjxE9PoQfvSMwJoxwpXcby4EY3NhSSATwKWFMRLd9Gp8wZOlPwwTAhGgbLeEAgZzVg02zutOZbyO1DudyhGbAcgKSBkj168c1B3C6MuqjuQKRLcghXRj5eLr+1BXdvLC43xsox/ZOKtp7T62s3eTWlhbqCOqSEgf/ALUvtBfSavo0V9wIXdkTIwWKldxAycDPFIMjKw1qFlVxruXH4YWK23ZiC9lQfMXDSFN3UR7sD87Tz6AetWae+UX0MK/rkBGCvTp/r70qCzi02zht41zHDEsK+HgAADH7VV9UuHm1ONLaXu8ZMjg4Kpjk/cD81zneoqgS3XEq90ShQgHkluMVCXNvpmoziHULGCcq2V8AJ5A5B/wpVvCzvEk2QADNIn9hQMKv46081qiGQFQCIckqMHO2pkm9Sy8QNyh9qTY6TcJGulR9wx3K4KjdjqCNvvVYmu4WdkjtY/FxuPkDjGPp0/FWftvGbqzkXkmA95nOSBjn68ZqjXDH58Y45UYP0FPjQVJOftHxfsheJVXAOM7Qf7qUboKs1uCgUkscxjIPsceldZ6e9y8wM8FuoJy8mPF6gf686Eu4ZVS6mAHdtkA5BqqqpMe3Asx99RgiRv6OFyF6BMHj61rVncaf2e0UWccaLJLH/vEmPFJIRySfQHgDyxWHafaTajfQWcCszzyKgCjJ5OM1tOt6bE9heXbnMqkumfY5x+1T8gfHQHuN4xGWyR1InsZdxP2gl+YZCskTxj16gj/t/eri9rbNdRho0I6hi3I+hrCdPvL1LxWsg7zKfCAPT2q7G67Tzp3w024EqKVKBk8/PG7PkfKkyYWvUfxfIVFIaWftxEbtLOzs7d5djNNIEUtgDjJ/JpzsTe29vpskVxDHKXbbMjJkMvTBB9jWcP2p16wuHllTuxKApSVTyFz6Eepq4dh7OTWNPOoT3brLPMXbZwOOCPOhkV0UGdjKZcplI7d2/wDB+1N9aWmVtCVltwR0RwDgfQ5H2qvm9nJB7zkdOBV/+M1iltcaPdDLO8LwMxPUIQV/7zWasTmt2MBlDVMGQcHKw63nlnuYo5JCQW6Gn9TneKYCCRlUbhweuDjP7VGwMe+THUGjmSB4ojczFDg4wCfM+xokAEQKx40I5pss93cGJ5pCMA53HKjcMke+M0u/1OfCyQzOgmLudp9W4H2GKDhIilna1k3YjIU4xkHrTdwR8va5H9Vh+9dwBPU5sh4VcN028mnvk76aR8I+NzZx4TUvfak4iFi0rMtnbqrNuJ3SMdznP1OPooqu6fk3URRfM9PMY5FG2aWzCf5qdmZvFKVz+nrnOOuc0uRFJ6nI7VcIthJdW10iuWdhH3e5ied4/wAaKurwSyS2tsx+Wto0ihHQEKTub6lix+9AWjpG92LGcFO78JYEEDI56V1m39PNFImxwBnNTK1Z/wC9SnIGad2FksdO7LwyQaTFJcSITLK/BbkgDIzRGhRxy65cymPu12jCsc7AOcA+mcn7D0qB7H6kYlsNMjLCWazSQAng8nOPQ/41Z9HspU1S4jmjPeyAKp6KFzyf5VmJb5CDLqoOMESwWEZNvLOy4a4baoPko6ftTs6ZluD6REftRZCqVGQEjXzP70y7RskzCRCWXPDDgev0qhGpO5QdXMcN8JZOhQ5z6edULVLCQ6sz2NrdyQM4YSfLttA44Bx096vXalliu7YNKgQq+5T1dcjp+R+azjUhIuvvES4RpBtDA5UHHl/rpRw3yInZNAGMSaXfyTSE2lzgMT/wGwefXHFeSvi5v15GFcH3O4U8t9Z98UbTg7ZIz8y65OevWlX01qqyxCyCzb2DTCY+Lnnw9PKtVm+pPiKu5Z/hTLI1x8pauElkn3SsP1GMBTj6cGrb2s1lrY3ltNAylIi5bHBFVT4ReDWL6RAgWOFTlhk5LYGD5cbqtnxPvx/spdLIR4tqDHUksP7smsWZQ2aps8clcBYTNND1I6YUuoo272VBiTaCSRjOM+61PDthqLmJljvpgucEQZLHG3rz5cUHPpcVtHp1rOpURW2XlYEq0jMWOCPTOKlLa6itmCnUUhQp4Ea7CY+24U+R15dXM+NTx7qRmux6lqGnC5uNPutjNsWSWFiQQPTBxwParF2Avhp9vb6c5BcuQNjBupz5e9RusanvtLm1V5LhpJRt2HcGG0Dr5+nGaa7NxnSu2dpGodbaez3QiXG7OPEDjjIYNwPLFKw54yOq3K42+PKCDd6k18cCosdHUKxd5pCSBwMKoxn3z+xrIjx14+tbl8R1W87ETyOu6WGaKVD/AGSG2n9mNYncRuxJCHA6nFafHcMgkPKxEZDcTajNzGPVhRzWk1zFGYVUhQQcuB5+9AWy7riNW4ywFS1w5ijUdzAx7ot4489Dxj04qr2CKkEAKm43Z6ZcI0m/u0JiYKTIOTQ2pRtCsMcgG5Q2cHI607a3byy42QRsqM6tHCoIIHFeaqjRpGsh3SAneT6+Y/NCzy3CQOFiJ0hgL63AP6n249jSrBDLEy4VcoV3sSFHsTTGmBTfWquPCZlDAccEjNWxL6duzsVxMkMcguitnFHHtASNG3MRnB8TKMfWlyEjoTlo9yN0vs9ezrcm3aCVTEUPduWwSR144ou40TWNN0v5me1jlVMLHMoYlQT+k8AEenPFRsOpXF5DLHcR22xYHaNUgUEMB9KldPnkj0NJL65ee7vOLWJmOLaBD4nC9AWYADjopqTnKPyEceofostxp/aTR7iW2xHFYCEllwEfbkjPtx+a0S21dr7UYlt1R5EDHbHycAHOT9gay5m15tQhbTfm+4t4YzI6KzKG2jPODyeOOvNWaNouzircwO8M/dtEI3zlgceIfbgg+32jmH2W5swN/Cb+kuy9ndeuI4lubuXfcxmWfrhcfoXGR/h54qA7XJeaLZQWclzIbq+AkkfcRsUf1evv+1KT4hXby3DszAiHaFz19T9efxUbr15c9o5TqEiARmPCFj+gbmGM+X6fTmg9VqYcnLiZXbxb29gswI5rifT52wAeTGcZyfTwkUvtDYw311bX9qqRmKRopCxIV1XBDg492BrzVdH1y1tI7m0SWIs4T+gY944J5GF5Pr9qEk07tLc6lIr22om1aQpsUME7vPTb6dKqik01yiPWPiwkEmi3zTs8cQmjWTJkjYEYzn79aF1Ak3co/wCq2cfU1O2vZ/tmoVYrHUxFuyUEhAx6YzUhpfZDWwup/P6A7STQMbcyqGYSk8bcHg8559K0A+yRE10Id8Gl3ajqu5dwEEePruP/AJq0at2eftJ2l0XSm3GyXvLm7A/srtxk+5bH3NO/CPspNo1lfXWrwSQ3Vy6xiFyAURRkE48ySfwK0K0srbSJrq5dwizFVRpG8sE4/JP4qDLeXnLjJWH4/ZlT7Tdmbi2tLmexBkkkJdtqhgT6MAMkY88GsVu9Wu7ad4indOpIKbtwH0zX0pqGoQfLl454zg5yGFZd220yy17UdOkNqBM1yFmmgj8TxhScMR7gAE+tIHxq1GMMLsliC9kezmodq4DPciO3tsYRQvDHpyRy3n/Kje2XZ6XQ4NE1AoAdOvFWR1QhZInIDe3X1x1NaH2daGDTooIIkt4oxtWJcKE9sU72gSLUtDu7OZgiTRlN/XbngH7HFcrL/NAcbBuMo3xD2HsnN3ORG8sYweMDcKxuaUIjqOgPXFbh240oTdj71lmwLdBNjyZU5I/ANYXezRyK/dMCvH7UcCmppzuK0dz23twyrdB0AVuQTyaKMJuEgDSKMo4z5YJ4/kKiLY/7xFnzcA/mitQ4trUD/qD/APutRU33PN56j9va/J3COXjkyCMeXPr7VK6Z2fXWXgt7nU4raeSRtpeMsDuJ5JB4Gc+v4qu6chlugnGWVgMjzwat1gUilh7rIKMGQjjbjp9RxUsrlD3uKziqHuSNv8LNVSaGa01CwnAfOzeUO5T4k588A/WortFomp6XOsV8BBGISsMQcEYyctwcfqznzrcn7NW8lvPLDOPFtmUBsYyv/j+dUn4sdlRa2Sags4buX2AHncHU/j9NJydjbSgIAoTMpdGWyBLarZzs0bApHMNy5H1NBRXLXGoxyuQPDsVAeEULgL9sU1bxQq8eJSxaMkYUjBx06/WmYBvcSoCXH6go/etHE7s3E66l+i7Sx2Kiwj1jU4ZeALa3DKoYgY5Vh1P86E16xuzHcagbyecd3uZLiQuwGOSCTz0FWCy05e1lrZWt3Mypp0jKQhwQMHge5yp+xoOd7y21SXTr+TfbuTGWaMKShBGf76wNkpl4/wCZ6WHHj+J/kHfX95CwWWoNcSKBEkjQb+OhTOD/ADpUtxMNIt0Y+O4hTYFz4lJY4I9eanNPf5c6Rc3Q2ypvsLj0DjAUn2JQYP8Azio28gaGCHuyP/b3a2K9Svi3IfupFVcVPNymkJEi57hoLFGiUJK8yRh1yvJJ6EewNIF7ZfxMr/EtXaQSkd0G8PB6ct0prWmMcthAcBprgTMo6rzgD9yai4QRrxbPIuH8/c1fEv0iKxIFw03lpKe7g1PWTK3CGRwEyeBk7s4ofUlvrGZEe/mkznBWZuD+fQ/vUk2ix6bZ2F1dwK7XbIYu7nIMYyBlgVwcny9utQlyxuLy4Mhzh9oOPIHAz9qYEE2OpSq0e5L6V2v1bTYXt1vJWjZt5LszMTjHUnp7Vo3w2c9r4ZX7Qytci0lJSJnIU8LjI8wBnH1NY9Io2gY6HFaL8I9QjsL3U0frLCm3nphiCf3WpZVUKWqVxFieNzQ+13ZnTX0/Om20Vrdod8ZjHDkf1WHmDWN9rdXjXVYl01VgjhVWkWPw7mODg/Tp9zWrarq72ENxe6g6tDbpvAU9R5D69BWA3M8k9xLPMQZJXLtjjk8n+dJ44GRi3qX8isSBB2dzfOwtlp2t97qVxLOyTECCMTuoCgYJODknOfxUt2qsLbQbL+K2moX0C27b3ha5aSORfMFWzjjPQis2+GWsSfwqazgbFxakvECf1Kx/xz+atfbrWBN8O9UWcK1xtjV8cgEuo4/NToBzjIhYWnzLKUfibcW9q/cWKSySpgi7xIgznII/rA8ccVFzdtUnCy3vZjs9KSedtnsJ/Bqou2Y0Hp1rpG/okFbUxKooTG+VnNtLMNf0G6uEMvZG1RywANvdSxYPl0OP2py6l7JSxQG4stYthucKILlJADnnO5cnn3qq2p/3mH/8i/zo28J+WtyFVv6abr0PK0SuxUQGWTSbDstPqEB0641adwctDJGinBBBIPA44qZaw0qa9liilvLdFTcTLCGxzjHDH2quwyD5y3HcQRrLAciKPbghTyOep8zR2lxXJ1G3ihldfmZQrDdxtBDA/tn7Vjy/Y3EzBbAIlt/2iltbi6QTllRO7wTgN4T/AI0nU9Tvu1ludMtrqCJ2iDv37lUcAEHnDc+IeVRMNnDd2ljKhkT5+/cpg8CFdxz9dqD81A9oIkgMKpIT3l60I55IUAMfsxxQRDymljU6Xsbr9hIjTdn74hTxIp3oR6+EdKrVnNCr4W1d3I4YTlT/ACq1aR2v1SPT5nRwhgA2rEzoD9cN14qlSSu8ju53O5JYnzOc1sSyTck9Cqmo/De4c6vrMCkiPerj9wf5U52nuEmv5nkI3ICEywGeMY5PPWo74fmOy7S6hJPPHHbMjmSd2wijf4BnzJ5wOvHscAduYxNrCT2cqz2akf0sfQMT05rC2LlmH5/qbVy1gr3I+87QXRvbyLbE6MzLL3m7xBeATgjxDAwRz064qz6RNHexxzSJmWSNVZ/7Y6rn1I8qoV/DILiXCMRK5Yt65ORV07OXuj2GhCe6neS8VWCWathnIJ2+RIGMc+9X8hCUHGRwEcjylauLW6udYN3Iyd2Jxt3MB4Q+AAM/Tj3oP5Zjq0jOvBnYAHzyTUxpGkXnaDWRBZxrBHHIbmTvW8MKlhkknk9PLNRtxatFrDw7c4ZyGA4kJBwQT5HjHrVgdVfqQIo3UsPbB+71bS7J0K/LLEgXIJJ4Ofp5/eqoc/MXJwP+I38//NGiw1Nr6OSexniWORd+9W8OMHkmhLl8Su4Twg4B/tHPNBF4iozGzcZmY8em7rWi/CHT4NQvtV78+JbeNVGccF8n90FUFowwj2t4Scgge1W34ZXv8M7UxRliFuY2hIzxu4ZR9eD+aXJtKjY9Nc1LX9DhvdKvrGQKe/t3VF4JVsZU/XIFfNxOQPpX1BrlwLSD5xgcICzcZ4Az/dXzN8uyxguMcdDSeK1BhLeWCxVpofwS01LzUtTumbHcQIgz5Fmz/JK0XtfYWk3Y/XBgeKykkGRxuRSw4/8ArVA+C978pc6ha7RmbY/uQNwP4JH5q2/EHUPleyWoouR3q9yB67jjj7E0mRgc4j4kPwG5gR9K9JJAHlThjya8wEJHXj9623MFTyBd00a5xlgP3o+Y91a2xwrBbiYYYZH9Wgol2yoT0DA/vUnd2sr2KFY3OJ5HOPQ7cGgxAIjAdwxrtIbnTJvCyR43bWHI5BHtxVn06zlMbywYN1KO5sk9GYcyH/lVSST68Vn8cEsTq7oyoOpJHFFKJbfS1IZ4d82CwJXIwR5eVQOIa3OP2NkdTTZBBZzm5tEL2mnQfKWMYBJnmbGSPXGFX67vSs81q4X+LWVrFIJYrIrGZAciSQtukb7sx/FRx1e+UCNL2cKFKAbzgDpx6fam4iWdSAAgYHOBnI96ouPjszmbl1DNLngiS9t7kjunGDggMdpyMZ8+KiZgu9jHnZk7d3XHln3p+4hlNzKUQkF26fWmWGHIbIFUUUbiMSRU2jtL2ai06FIrSMd265YfpJYHw9Ov6j9Oaj9F7HWOpyG2vppUlVd0PdlScefXODWn672etNcSIXayBoiTG0b7SM1AWnY/+DakupWXevOoPMs7N1HpnH7V53FgbubbH5K9J8I9LZy3zOqMSckho/8ALVZv/h92pt5n7qzRrcHEbLMP0A8Z8+lbTBqU6YFzbnPqMUSdRt2Q7kb7iqjIa2YnAX1Mg0fTdcsW3w2f9PsKMElXxgjkHOOD7mrDa9j11DTbY6rpkUVyi48MYYqPTcGOatN3LZtk92oPrgjFRsl1eow+UuAw8ly3FQujYla1UjouxdpBG0cVnGu8YZli2sfvUG/wstS+fmNSb/7p/lq/2kl7MB3sn7mpWJHIw459c06s3YMRgp7mWp8LbUcrPqSlf+pH/ko6z+HVtZzQTxzXyvC6yAsyeRzzhfb+dabFBjqDQXaLfFo9wsAJnlQpGoBySevTyxnNMeRGzAKHUqzahJrtnPZyW8ny06d0kkKksM8FiThQBzxz/dUFJ8KbZ1KxzXbN5F2QAfXC0dc28Wmacvzms3MUEDd7mCTxXByWKFSfM7iOPbPTOjQKtyVuYcsjruRsnBB9s8UFB9Ql70Zm9l2Hh7JGTVoZ7mSSOIqElGUOeedikgcdecUTdaVb9uLcWzXE0UUJScmFRncQ64Oc+hqzdtra5uLCCC2vUtJTIWDOPC4CnKsfL9QPrxQXw50q4sIbyC7kDsSCrK25WXLHIPrz/KiVtrPc4ZCFodSqt8H9NXLfxG+PtiP/AC02/wAJ9NK8XmodPIR5/wC2tcezyOMGmGsTzgY+9OecQFZkv/pRp4Xb83qRB/5Y/wDLR+m9gLXTkKobm4UknE6K2M4GPL0rRmsHI4dl+hpg2cyHiY89dxzikYuRRjAL6mfSfDzTSxZbIqGOdpVMDpwBj2pOpfD211GNY3S4hCnOYigz5eYNaPEGbhdrkHDZzxRKxvjlUFAcibucamSv8JtKZVAe+THV1kU5+uV/lST8JNOQBo7rUWx/zx/5a1topOcBB700Y2Y4PBHkOhp+Tj3BxX8mT3Xw4sWTAa6DZyWIQnP4oH/0zg5KzXB/+Uan+6tieD1GKHks4mPiUZqfLIPcbismBz0FNyJn611dVYkFntA4OQCfOgpLPHT8E11dSMBGBjTQkcMB+K7ZGgDMyjjnyrq6p0I4MUt5bqcLz/8AEU8LyR+LeMkj1rq6uBMBEejlvTjvJFjU9BjNR2t6Xe6hLDJBrctoYwQRGDhvsCOa6upri9z210aEmJ9VkfVp0YtE90gIjPsPL69anRJMnhjjAT2rq6mWKYBrtpe39n3dncC2uFIKSlA4H2P3pGj6Vf288Uuoamk5j52x24TP1PP4rq6jW7gPUsHevzgng45FJM+D4+K6uqlmKAIl7uDHiYU208BHhlH0xXV1KWMYKBGpGVuVfxYwMUqNyeMZ966uoCMeorvEPXK/UUk7W/rg11dXE7nARGMnDY9iKadAOSx/NdXUphE//9k="/>
          <p:cNvSpPr>
            <a:spLocks noChangeAspect="1" noChangeArrowheads="1"/>
          </p:cNvSpPr>
          <p:nvPr/>
        </p:nvSpPr>
        <p:spPr bwMode="auto">
          <a:xfrm>
            <a:off x="215900" y="-447675"/>
            <a:ext cx="1714500" cy="12287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Title 7">
            <a:extLst>
              <a:ext uri="{FF2B5EF4-FFF2-40B4-BE49-F238E27FC236}">
                <a16:creationId xmlns:a16="http://schemas.microsoft.com/office/drawing/2014/main" id="{14CC54F0-A13C-558C-B431-DDD3E457D07F}"/>
              </a:ext>
            </a:extLst>
          </p:cNvPr>
          <p:cNvSpPr>
            <a:spLocks noGrp="1"/>
          </p:cNvSpPr>
          <p:nvPr>
            <p:ph type="ctrTitle"/>
          </p:nvPr>
        </p:nvSpPr>
        <p:spPr>
          <a:xfrm>
            <a:off x="554037" y="2148150"/>
            <a:ext cx="7773293" cy="1470049"/>
          </a:xfrm>
        </p:spPr>
        <p:txBody>
          <a:bodyPr/>
          <a:lstStyle/>
          <a:p>
            <a:pPr algn="ctr"/>
            <a:r>
              <a:rPr lang="en-US" dirty="0"/>
              <a:t>Powerlifting </a:t>
            </a:r>
            <a:br>
              <a:rPr lang="en-US" dirty="0"/>
            </a:br>
            <a:r>
              <a:rPr lang="en-US" dirty="0"/>
              <a:t>Official Rules</a:t>
            </a:r>
          </a:p>
        </p:txBody>
      </p:sp>
    </p:spTree>
    <p:extLst>
      <p:ext uri="{BB962C8B-B14F-4D97-AF65-F5344CB8AC3E}">
        <p14:creationId xmlns:p14="http://schemas.microsoft.com/office/powerpoint/2010/main" val="3458648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74638"/>
            <a:ext cx="4876800" cy="1143000"/>
          </a:xfrm>
        </p:spPr>
        <p:txBody>
          <a:bodyPr/>
          <a:lstStyle/>
          <a:p>
            <a:pPr algn="ctr"/>
            <a:r>
              <a:rPr lang="en-US" dirty="0"/>
              <a:t>Weigh-In </a:t>
            </a:r>
          </a:p>
        </p:txBody>
      </p:sp>
      <p:sp>
        <p:nvSpPr>
          <p:cNvPr id="3" name="Content Placeholder 2"/>
          <p:cNvSpPr>
            <a:spLocks noGrp="1"/>
          </p:cNvSpPr>
          <p:nvPr>
            <p:ph idx="1"/>
          </p:nvPr>
        </p:nvSpPr>
        <p:spPr/>
        <p:txBody>
          <a:bodyPr>
            <a:noAutofit/>
          </a:bodyPr>
          <a:lstStyle/>
          <a:p>
            <a:pPr marL="342900" indent="-342900">
              <a:buFont typeface="Arial" pitchFamily="34" charset="0"/>
              <a:buChar char="•"/>
            </a:pPr>
            <a:r>
              <a:rPr lang="en-US" sz="2400" dirty="0"/>
              <a:t>Before trials and finals, the weigh-in of competitors must take place 1 hour and 15 minutes before the beginning of competition for a particular category. All the lifters in the category must attend the weigh-in, which shall be carried out in the presence of the three referees appointed for the category. </a:t>
            </a:r>
          </a:p>
          <a:p>
            <a:pPr marL="342900" indent="-342900">
              <a:buFont typeface="Arial" pitchFamily="34" charset="0"/>
              <a:buChar char="•"/>
            </a:pPr>
            <a:r>
              <a:rPr lang="en-US" sz="2400" dirty="0"/>
              <a:t>Weigh-in will be in secret, and the lifters will be allowed in one at a time. The weigh-in room will be locked, and the persons allowed in the room are: the referees for the body weight classes, the lifter, and his coach or trainer. The weigh-in results will not be known until after the total weigh-in is finished. </a:t>
            </a:r>
          </a:p>
        </p:txBody>
      </p:sp>
    </p:spTree>
    <p:extLst>
      <p:ext uri="{BB962C8B-B14F-4D97-AF65-F5344CB8AC3E}">
        <p14:creationId xmlns:p14="http://schemas.microsoft.com/office/powerpoint/2010/main" val="23826920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09550"/>
            <a:ext cx="5410200" cy="1143000"/>
          </a:xfrm>
        </p:spPr>
        <p:txBody>
          <a:bodyPr/>
          <a:lstStyle/>
          <a:p>
            <a:pPr algn="ctr"/>
            <a:r>
              <a:rPr lang="en-US" dirty="0"/>
              <a:t>Weigh-In</a:t>
            </a:r>
          </a:p>
        </p:txBody>
      </p:sp>
      <p:sp>
        <p:nvSpPr>
          <p:cNvPr id="3" name="Content Placeholder 2"/>
          <p:cNvSpPr>
            <a:spLocks noGrp="1"/>
          </p:cNvSpPr>
          <p:nvPr>
            <p:ph idx="1"/>
          </p:nvPr>
        </p:nvSpPr>
        <p:spPr/>
        <p:txBody>
          <a:bodyPr>
            <a:normAutofit fontScale="85000" lnSpcReduction="10000"/>
          </a:bodyPr>
          <a:lstStyle/>
          <a:p>
            <a:pPr marL="342900" indent="-342900">
              <a:buFont typeface="Arial" pitchFamily="34" charset="0"/>
              <a:buChar char="•"/>
            </a:pPr>
            <a:r>
              <a:rPr lang="en-US" sz="2800" dirty="0"/>
              <a:t>Each competitor can only be weighed once. Only those greater or lighter than the category limit are allowed to return to the scales. They are allowed one hour at a maximum form the beginning of the weigh-in session to make the proper weight. After this time, they will be eliminated. When a lifter enters a weight class (for example the middleweight division of 165 lbs.), and for whatever reason fails to weigh as much as the lower limit of that class, he may drop into the lighter division if he has the sufficient qualifying total required in the particular weight class. </a:t>
            </a:r>
          </a:p>
          <a:p>
            <a:endParaRPr lang="en-US" dirty="0"/>
          </a:p>
        </p:txBody>
      </p:sp>
    </p:spTree>
    <p:extLst>
      <p:ext uri="{BB962C8B-B14F-4D97-AF65-F5344CB8AC3E}">
        <p14:creationId xmlns:p14="http://schemas.microsoft.com/office/powerpoint/2010/main" val="28567733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09550"/>
            <a:ext cx="5410200" cy="1143000"/>
          </a:xfrm>
        </p:spPr>
        <p:txBody>
          <a:bodyPr/>
          <a:lstStyle/>
          <a:p>
            <a:pPr algn="ctr"/>
            <a:r>
              <a:rPr lang="en-US" dirty="0"/>
              <a:t>Weigh-In</a:t>
            </a:r>
          </a:p>
        </p:txBody>
      </p:sp>
      <p:sp>
        <p:nvSpPr>
          <p:cNvPr id="3" name="Content Placeholder 2"/>
          <p:cNvSpPr>
            <a:spLocks noGrp="1"/>
          </p:cNvSpPr>
          <p:nvPr>
            <p:ph idx="1"/>
          </p:nvPr>
        </p:nvSpPr>
        <p:spPr/>
        <p:txBody>
          <a:bodyPr>
            <a:normAutofit/>
          </a:bodyPr>
          <a:lstStyle/>
          <a:p>
            <a:pPr marL="342900" indent="-342900">
              <a:buFont typeface="Arial" pitchFamily="34" charset="0"/>
              <a:buChar char="•"/>
            </a:pPr>
            <a:r>
              <a:rPr lang="en-US" sz="2400" dirty="0"/>
              <a:t>Lifters will be divided into flights of no more than fifteen lifters, which will be divided into divisions of no less than three and no more than eight lifters. </a:t>
            </a:r>
          </a:p>
          <a:p>
            <a:endParaRPr lang="en-US" dirty="0"/>
          </a:p>
        </p:txBody>
      </p:sp>
    </p:spTree>
    <p:extLst>
      <p:ext uri="{BB962C8B-B14F-4D97-AF65-F5344CB8AC3E}">
        <p14:creationId xmlns:p14="http://schemas.microsoft.com/office/powerpoint/2010/main" val="388242081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Competition</a:t>
            </a:r>
          </a:p>
        </p:txBody>
      </p:sp>
      <p:sp>
        <p:nvSpPr>
          <p:cNvPr id="3" name="Content Placeholder 2"/>
          <p:cNvSpPr>
            <a:spLocks noGrp="1"/>
          </p:cNvSpPr>
          <p:nvPr>
            <p:ph idx="1"/>
          </p:nvPr>
        </p:nvSpPr>
        <p:spPr>
          <a:xfrm>
            <a:off x="457200" y="1828800"/>
            <a:ext cx="8229600" cy="4525963"/>
          </a:xfrm>
        </p:spPr>
        <p:txBody>
          <a:bodyPr>
            <a:normAutofit/>
          </a:bodyPr>
          <a:lstStyle/>
          <a:p>
            <a:pPr marL="342900" indent="-342900">
              <a:buFont typeface="Arial" pitchFamily="34" charset="0"/>
              <a:buChar char="•"/>
            </a:pPr>
            <a:r>
              <a:rPr lang="en-US" sz="2400" dirty="0"/>
              <a:t>Lifters will be divided into flights of no more than fifteen lifters, which will be divided into divisions of no less than three and no more than eight lifters. </a:t>
            </a:r>
          </a:p>
          <a:p>
            <a:pPr marL="342900" indent="-342900">
              <a:buFont typeface="Arial" pitchFamily="34" charset="0"/>
              <a:buChar char="•"/>
            </a:pPr>
            <a:r>
              <a:rPr lang="en-US" sz="2400" dirty="0"/>
              <a:t>In each division, the lifter with the lightest attempt will lift first, and the weight loaded onto the bar will progressively increase until all lifters in the flight have lifted. The bar will then be unloaded, and second attempts will be performed in the same fashion, followed by third attempts. </a:t>
            </a:r>
          </a:p>
          <a:p>
            <a:endParaRPr lang="en-US" dirty="0"/>
          </a:p>
        </p:txBody>
      </p:sp>
      <p:sp>
        <p:nvSpPr>
          <p:cNvPr id="4" name="AutoShape 2" descr="data:image/jpeg;base64,/9j/4AAQSkZJRgABAQAAAQABAAD/2wBDAAkGBwgHBgkIBwgKCgkLDRYPDQwMDRsUFRAWIB0iIiAdHx8kKDQsJCYxJx8fLT0tMTU3Ojo6Iys/RD84QzQ5Ojf/2wBDAQoKCg0MDRoPDxo3JR8lNzc3Nzc3Nzc3Nzc3Nzc3Nzc3Nzc3Nzc3Nzc3Nzc3Nzc3Nzc3Nzc3Nzc3Nzc3Nzc3Nzf/wAARCACLALsDASIAAhEBAxEB/8QAHAABAAICAwEAAAAAAAAAAAAAAAUGBAcBAwgC/8QAQRAAAQMDAgIHBQQGCgMAAAAAAQACAwQFERIhBjEHE0FRYYGRFCJScaEyQrHBFSQ0cpLRCBcjM0NjgqLh8HOywv/EABUBAQEAAAAAAAAAAAAAAAAAAAAB/8QAFxEBAQEBAAAAAAAAAAAAAAAAABEBMf/aAAwDAQACEQMRAD8A3iiIgIiICFFXOP7ybJwtWVUbsSub1Uf7zv8AjJ8kFW466UG2maS32GKKpq2HTLPLkxxnuAB94+YCoH9aXGDX6hcYD3tNKzT6c/qqo5xfkk5ceZ7ysWUEPDe07oN+dHfSVFxHUNtl2jjpbmWkxmPPVz45hudw7G+N9uR2WxAcrxncMuYyPte7H/fVer+Bq9lz4QtFXGHDXSx6g45IcBgjPbuEE6iIgIiICIiDgnHNaw6QelBtnlkorL1b5mHS+ocMtB7Q0duO0+Ss3SRfn2HhuV9O8Nqqg9TC74c/ad5DPnheY5ZRX1z5Zc+zx8gNs45BBZn9I3Gc0nXMvNS1pdkNDIw35AFu62d0ZdJkl/qW2e/iOOveMwTsaGtnx90jOz+3bYgH5LRLJDNLqlYOoYPeAdp+WDj6dq+6d0tLPHU0rpGPje2WEyHOlzTkHv5hB7FRRfDF3jv1goLpEMNqYWvI+F3aPI5ClEBERAREQEREBa16copDw3S1AlcI46nQ+PsOppwfpjzWylCcY2FnEnDdba5HBrpmgxPP3JGkFp9QEHlp9SWjOOSyKC66oaiB1PGXyY0TPLv7IgHBAHPc7g5B7liXGmqaKeakroHwVMLtMsTxu0/97eR7Fj0JwSiM+z1lmlja272yonqASetgqCwFu3ZnAx4YW+eAqm5RcK0JsttLre5pdE2WUF4BOe9efeF7ZU3e709vo2F80u2QPsjIyV63sduitFnpLfAAI6eJrBjwCKh33u9w/wB7w/VP8YdDv/sLlvE9S0frFkuMfzhP5Aj6qyrjCCut4vogcTQVUX78Lxj6YXazi20Pdj2kA+OFOkAjB3HiuqSkp5RiSCJ/7zAUGCy/21/Kpb6LIbc6J3KpYPnsumWwWiXd9tpSe8RAfgsV/CdlcPdpHR/+OZ7fwKDUvTveGzXempYpdUdNS59122qR2/0YFqqlkgipf1kOcHhx0jPvOxsMjlurf0x08dBxVV0kJkMbYYy0SOLiAR3lUWZwMcQHLKDOgxrYzTnRh+DyLjsFm036wS4yExF4jjaDjrHZA1E+JKioZiJtXaHbehUhaZwaZ7MH3KZ+QDjIxg/QlEbg6HeJJqCqj4Vr2Q9TL1ktDURSBwe4HL2E53IJPoR2LcC0Hw3xTbXV7DU2MTTUzWtt0lNMWmKINA9zA33JBPkrrHx3SxnTMy80x7dYY/H8QRWx0WtLx0jUlDaKqqt9XU1VVHHmKCWBo1u5bkAbDn5K+WWtkuFoo6yWIxSTwtkcz4SRuEGeiIgIiICIiCpca9H9l4uaJK2N0Fa1ultXDs/HYD8Q8Ctd/wBRtTSudIeIYjA3LnZpCHaR/qO+PDyW8V1VX7NNj4Hfgg88dB9ruFJxyyesoKqni9lkYHTQuaNRIwMkc9ivRY5LXnE8N1mtM0VhkdHcy9nszmuxhwI7T4ZV6tZqv0dTfpDT7X1Teu08teN8eaDKREQEREBcHkuUQeev6QNBJDxbT1eD1dXRANONtTHEEejm+q1a0a4S3IByFvj+kU+EWqyhzW9b7U/S4jcN0bjPdnT6BaJfG6KTOkubjcIOtoc05IPj2brPtTKj22BlJnrnyBkWnmXE4x481jNAJOiUbDt32W3ehfgqapr23+4xYp4f2dr2/bd8WP8Avb3oi29HvR7Nan1dfxHJFVVdXGY9DW4axh5juyc9mFdaS1uppS01JnpC3AhnYHlp7MO548DlSiIqOmsdpqN5rbSPPeYW5/BZ7GNjY1jAGtaMNA5AL6RAREQEREBERAXXU/s8v7h/Bdi66j9nl/cP4IKroMlTExrywulaA4AZbvzCnbLaY7PRupoJ55WmR0mZ36yC45OPDPYoaPatpz/ns/EK1BXUwREUUREQEKIUGvOlXhOLin2UTVk8Hscb3xiJrSHF3POf3R9VUeHeAeFppm2G71c5uMzTNSSh+iQtGzgNsEDng78/FbK4hqHfpNlKItTXwOe5+T7mCMbYxvnv/PFaZw1S1vGVqvVVcG0/sDQyKEkDrXuLjgE8/kEHZauhnhuhqBLUyVVcAchlQW6fMAAH0WxIYI4ImRQMbHGwYa1owAF2IgIiICIiAiIgIi4Jwg5RdU9RDTsL6iWOJo+89waPUqBruOeG6HPXXWF7gcFsAMhH8IKCxrrn3hkxz0n8Fr+t6XLRES2koK2c97g2MfU5+ir1f0tXSoBjoqCjpwdtUpdKceRbg+qQX6MM1Rv1EFkrX7jY4IKnf0hSsaDLMyEHkZCGj1K8/VXE11qHvkNa6N7/ALRi9z8FCyvMshkmd1jzze85cfMqo9D1/GXDtBkVF1py4c2xkyH0blQNX0qWOI4poKyo35iMMH1OfotKGZsY5gea6JLjCzYEE9wSD0HaekHh24uEXtTqWU8mVLNAP+rl9VaWSMkY18bg5ruTmnIK8lS3U6SWNAaOZccKe4IfxibzRy2eC4RUvtDDP1bC2J0eoasg7HbO6ar0yDlcHkg5IeSgqt5YH8QSSED3KUMadQ2Jfk7ZzyDexdMXDtHf8i4mV0dNPHJGxjtI6xu4ce3tX3cY2v4krJicmOlhjHhlzyfwCluHBiGqPfP+DGqrvUuFyiKIIiICIiCvcQcacP8AD8jorncY21DQCYIgZJADy91uT6qoVfTLbtT20NorpMfZfM5kYPkCTj5qmdKdiuts4ouFzlpy63V0wfHMwZaDoDdLjj3Xe6eexVQiayT7EjQe0POCEGxLh0t36oz7DTUVI3t1NMrvIkgfQqBrONuJa4OE14qA13NsREYHy0gKtySQQbPqWF3dH7xWNLcoGAljJH+JICIkJ3uqZBLUudPKP8SV2t3qd18mTHLJ+Si46usrX6KGkklJ5CKJ0h+mVP23gLjS7gOjt00DD96od1Y/mqI+WUMGXODR4uWM+viYft5PZpC2Ja+g24SkOu14iiBHvNp2Fx9Tt9FaB0Q8NWq31FU6kqbnUwRPkjikldiRwBIbpHPJ25FKNG/pMySdXDG+R/Y1u5PkN1K2/hziq8OAobPVhpOC98ZYB/Etq8MzN9nifb7S2ibI0O9kihw+F3aDpGeeeatOqtgayaSGaIA51Hs+fYPPCDVds6GOI6wg3SspKSM/da4yO/ID6q32zoSsFOAbjVVlY79/qx/tVzp+IAMe0RkgnGqPn6fyUtS11NVj9XmY89oB3HkoqlU/RrQWyQS2nqmubuBIwD/cApSNtZbyBNG5g7Xg7HzH5q0LlKIeC6uI9/dvef5hZkdfC77RLfHmFzNbqWYlxjDX/Ez3T/z5rBmtczN6eRr/AAd7p9RsqjEryx1RNIwMJeQC9v3gOXpv6qQsDcUkp+KZx/Afkol+oEtePeacEeKmbCMW8eMj/wD2KaqRREUBERAREQddRBFUQvhnjZJG8aXMeAQ4dxBWiuMejOB1fI6zVIpYtbgIJGF7W/I5yB4b+C3wVU7vHqrpgfjz9EGvuG+haGrpoqq53d7mPJPVU8QZyOCCSSVd7V0V8I24td+jRUyDfXUvMm/nyVi4b2tbGfDI8f7ifzUqgxaO30VEwMpKWGFo5BjAFlYTKxqiupab+/qI2HuLt/RBkYC5ULNf48fq1PJL3F3uD+f0WDPda+UZ62OBv+W3J9SkFlcWRgucWtHaScKOnvlviyBMJnDsiGr/AIVexLWP9wT1bu8ZcPX7IWbT2KtkA1mKmb/G70GB9SqjDuVVFVuLqaiEDiftl/P5tGyjJZHwsLohJUTN3DI8l303Vvh4eo271BkqD3PdhvoMBScEEVO3RBEyNvY1jQB9Eqqpbr/VMa0yEyMwMtl+03wyO35qwUt2p5wNRMR7n8vVdtXbqWrH9vC0u7HjZw+RCh6mwTQnXRzax8Dtj68j9EFiaQ4ZBBB7QiqsNVU0T9EjXxu+EjGfLkfJSdPeWkDrh83N7PJBGzO1Tykdrz+JU3ZBi2xH4i53q4lQDTlxPe7KsNmwLVSeMTT67pqM1ERRRERAREQCqzeBi4TeOk/QKzFVy+DTX/Ng/NXBxa7rT0UEsEmt0vWFwYxpJwQPJfc99qX5ENOyIdhldknyCwaWkqauWQU8bNLcBz3uwAfkOak4bDtmpqXuPa2IaB67n6hERdRV1Eg/Wqx+DyaCIx6DmlNRzTHNLRvIPN726B6u3PkrNS2+kpTmCnjY749OXH5nmVlJVV+GxVDzmoqGRjtbE3Uf4j/JSEFmoYSHGHrXj70x1+gOw8lIIoOA0AAAYA5ALlEQEREBERB1ywxzMLJmNe09jhkKJrbNE1r5aeTqsDJa7dvrzCmlGcTW2S8cPXK2QytifV0z4BI4ZDdTSM480EEAWg52OcbhZbLjJTwRRCTAhY1uBjBAGNyoXhLhq/26zw266TNmmic7NTJMZG6S4lunPvHAxscYVppbDSxEPqdVU8cut+yD4N5fmrRm26oNXQwVDm6TLGHEd2QslcAAcguVAREQEREHB5KCutLJ1xmleNI5POANPd4KeO6+XMa8Yc0OB5gjKCBsUoZVvZDrmilAzI1pLWkZ+9yOcqwLgAAYAXKAiIgIiICIiAiIgIiICIiAiIgIiICIiAiIg//Z"/>
          <p:cNvSpPr>
            <a:spLocks noChangeAspect="1" noChangeArrowheads="1"/>
          </p:cNvSpPr>
          <p:nvPr/>
        </p:nvSpPr>
        <p:spPr bwMode="auto">
          <a:xfrm>
            <a:off x="63500" y="-561975"/>
            <a:ext cx="1552575" cy="11525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685368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General Rules</a:t>
            </a:r>
          </a:p>
        </p:txBody>
      </p:sp>
      <p:sp>
        <p:nvSpPr>
          <p:cNvPr id="3" name="Content Placeholder 2"/>
          <p:cNvSpPr>
            <a:spLocks noGrp="1"/>
          </p:cNvSpPr>
          <p:nvPr>
            <p:ph idx="1"/>
          </p:nvPr>
        </p:nvSpPr>
        <p:spPr/>
        <p:txBody>
          <a:bodyPr/>
          <a:lstStyle/>
          <a:p>
            <a:pPr marL="342900" indent="-342900">
              <a:buFont typeface="Arial" pitchFamily="34" charset="0"/>
              <a:buChar char="•"/>
            </a:pPr>
            <a:r>
              <a:rPr lang="en-US" sz="2400" dirty="0"/>
              <a:t>Bar and Disc Specifications </a:t>
            </a:r>
          </a:p>
          <a:p>
            <a:pPr marL="342900" indent="-342900">
              <a:buFont typeface="Arial" pitchFamily="34" charset="0"/>
              <a:buChar char="•"/>
            </a:pPr>
            <a:r>
              <a:rPr lang="en-US" sz="2400" dirty="0"/>
              <a:t>Distance between collars: 1m 31cm (4’ 3-1/2”) at a maximum.</a:t>
            </a:r>
          </a:p>
          <a:p>
            <a:pPr marL="342900" indent="-342900">
              <a:buFont typeface="Arial" pitchFamily="34" charset="0"/>
              <a:buChar char="•"/>
            </a:pPr>
            <a:r>
              <a:rPr lang="en-US" sz="2400" dirty="0"/>
              <a:t>Total length outside the sleeves: 2m 20cm (7’ 2-3/4”) at a maximum. </a:t>
            </a:r>
          </a:p>
          <a:p>
            <a:pPr marL="342900" indent="-342900">
              <a:buFont typeface="Arial" pitchFamily="34" charset="0"/>
              <a:buChar char="•"/>
            </a:pPr>
            <a:r>
              <a:rPr lang="en-US" sz="2400" dirty="0"/>
              <a:t>Diameter of the bar: 28mm (1-7/8”) minimum; 29mm (1’ 1-3/16”) maximum.</a:t>
            </a:r>
          </a:p>
          <a:p>
            <a:pPr marL="342900" indent="-342900">
              <a:buFont typeface="Arial" pitchFamily="34" charset="0"/>
              <a:buChar char="•"/>
            </a:pPr>
            <a:r>
              <a:rPr lang="en-US" sz="2400" dirty="0">
                <a:effectLst/>
              </a:rPr>
              <a:t>Diameter of the largest disc: 45cm (1’ 5-3/4”).</a:t>
            </a:r>
          </a:p>
          <a:p>
            <a:pPr marL="342900" indent="-342900">
              <a:buFont typeface="Arial" pitchFamily="34" charset="0"/>
              <a:buChar char="•"/>
            </a:pPr>
            <a:r>
              <a:rPr lang="en-US" sz="2400" dirty="0">
                <a:effectLst/>
              </a:rPr>
              <a:t>Weight of the largest disc: 45kg (99 </a:t>
            </a:r>
            <a:r>
              <a:rPr lang="en-US" sz="2400" dirty="0" err="1">
                <a:effectLst/>
              </a:rPr>
              <a:t>lbs</a:t>
            </a:r>
            <a:r>
              <a:rPr lang="en-US" sz="2400" dirty="0">
                <a:effectLst/>
              </a:rPr>
              <a:t>)</a:t>
            </a:r>
          </a:p>
          <a:p>
            <a:pPr marL="342900" indent="-342900">
              <a:buFont typeface="Arial" pitchFamily="34" charset="0"/>
              <a:buChar char="•"/>
            </a:pPr>
            <a:r>
              <a:rPr lang="en-US" sz="2400" dirty="0">
                <a:effectLst/>
              </a:rPr>
              <a:t>Weight of the largest bar and collars: 25kg (55 </a:t>
            </a:r>
            <a:r>
              <a:rPr lang="en-US" sz="2400" dirty="0" err="1">
                <a:effectLst/>
              </a:rPr>
              <a:t>lbs</a:t>
            </a:r>
            <a:r>
              <a:rPr lang="en-US" sz="2400" dirty="0">
                <a:effectLst/>
              </a:rPr>
              <a:t>)</a:t>
            </a:r>
          </a:p>
          <a:p>
            <a:pPr marL="285750" marR="0" lvl="0" indent="-285750">
              <a:lnSpc>
                <a:spcPct val="100000"/>
              </a:lnSpc>
              <a:spcBef>
                <a:spcPts val="0"/>
              </a:spcBef>
              <a:spcAft>
                <a:spcPts val="600"/>
              </a:spcAft>
              <a:buSzPct val="1000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6229457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General Rules</a:t>
            </a:r>
          </a:p>
        </p:txBody>
      </p:sp>
      <p:sp>
        <p:nvSpPr>
          <p:cNvPr id="3" name="Content Placeholder 2"/>
          <p:cNvSpPr>
            <a:spLocks noGrp="1"/>
          </p:cNvSpPr>
          <p:nvPr>
            <p:ph idx="1"/>
          </p:nvPr>
        </p:nvSpPr>
        <p:spPr/>
        <p:txBody>
          <a:bodyPr/>
          <a:lstStyle/>
          <a:p>
            <a:pPr marL="342900" indent="-342900">
              <a:buFont typeface="Arial" pitchFamily="34" charset="0"/>
              <a:buChar char="•"/>
            </a:pPr>
            <a:r>
              <a:rPr lang="en-US" sz="2400" dirty="0"/>
              <a:t>The discs must be in the following range: 45kg (99 </a:t>
            </a:r>
            <a:r>
              <a:rPr lang="en-US" sz="2400" dirty="0" err="1"/>
              <a:t>lbs</a:t>
            </a:r>
            <a:r>
              <a:rPr lang="en-US" sz="2400" dirty="0"/>
              <a:t>), 25 kg (55 </a:t>
            </a:r>
            <a:r>
              <a:rPr lang="en-US" sz="2400" dirty="0" err="1"/>
              <a:t>lbs</a:t>
            </a:r>
            <a:r>
              <a:rPr lang="en-US" sz="2400" dirty="0"/>
              <a:t>), 20kg (44 </a:t>
            </a:r>
            <a:r>
              <a:rPr lang="en-US" sz="2400" dirty="0" err="1"/>
              <a:t>lbs</a:t>
            </a:r>
            <a:r>
              <a:rPr lang="en-US" sz="2400" dirty="0"/>
              <a:t>), 15kg (33 </a:t>
            </a:r>
            <a:r>
              <a:rPr lang="en-US" sz="2400" dirty="0" err="1"/>
              <a:t>lbs</a:t>
            </a:r>
            <a:r>
              <a:rPr lang="en-US" sz="2400" dirty="0"/>
              <a:t>), 10kg (22 </a:t>
            </a:r>
            <a:r>
              <a:rPr lang="en-US" sz="2400" dirty="0" err="1"/>
              <a:t>lbs</a:t>
            </a:r>
            <a:r>
              <a:rPr lang="en-US" sz="2400" dirty="0"/>
              <a:t>), 5kg (11 </a:t>
            </a:r>
            <a:r>
              <a:rPr lang="en-US" sz="2400" dirty="0" err="1"/>
              <a:t>lbs</a:t>
            </a:r>
            <a:r>
              <a:rPr lang="en-US" sz="2400" dirty="0"/>
              <a:t>), 2.5kg (5.5lbs), 1.25kg (2.5 </a:t>
            </a:r>
            <a:r>
              <a:rPr lang="en-US" sz="2400" dirty="0" err="1"/>
              <a:t>lbs</a:t>
            </a:r>
            <a:r>
              <a:rPr lang="en-US" sz="2400" dirty="0"/>
              <a:t>).</a:t>
            </a:r>
          </a:p>
          <a:p>
            <a:pPr marL="387350" lvl="1" indent="-342900">
              <a:buFont typeface="Arial" pitchFamily="34" charset="0"/>
              <a:buChar char="•"/>
            </a:pPr>
            <a:r>
              <a:rPr lang="en-US" sz="2400" dirty="0"/>
              <a:t>Or 100 lbs., 45 lbs., 35 lbs., 25 lbs., 10 lbs., 5 lbs., 2.5 lbs., and 1.5 lbs.</a:t>
            </a:r>
          </a:p>
          <a:p>
            <a:pPr marL="342900" indent="-342900">
              <a:buFont typeface="Arial" panose="020B0604020202020204" pitchFamily="34" charset="0"/>
              <a:buChar char="•"/>
            </a:pPr>
            <a:r>
              <a:rPr lang="en-US" sz="2400" dirty="0"/>
              <a:t>All discs must have a clear indication of their weight.</a:t>
            </a:r>
          </a:p>
          <a:p>
            <a:pPr marL="285750" marR="0" lvl="0" indent="-285750">
              <a:lnSpc>
                <a:spcPct val="100000"/>
              </a:lnSpc>
              <a:spcBef>
                <a:spcPts val="0"/>
              </a:spcBef>
              <a:spcAft>
                <a:spcPts val="600"/>
              </a:spcAft>
              <a:buSzPct val="1000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286573506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General Rules</a:t>
            </a:r>
          </a:p>
        </p:txBody>
      </p:sp>
      <p:sp>
        <p:nvSpPr>
          <p:cNvPr id="3" name="Content Placeholder 2"/>
          <p:cNvSpPr>
            <a:spLocks noGrp="1"/>
          </p:cNvSpPr>
          <p:nvPr>
            <p:ph idx="1"/>
          </p:nvPr>
        </p:nvSpPr>
        <p:spPr/>
        <p:txBody>
          <a:bodyPr/>
          <a:lstStyle/>
          <a:p>
            <a:pPr marL="342900" indent="-342900">
              <a:buFont typeface="Arial" pitchFamily="34" charset="0"/>
              <a:buChar char="•"/>
            </a:pPr>
            <a:r>
              <a:rPr lang="en-US" sz="2400" dirty="0"/>
              <a:t>During any competition organized on a platform or stage, nobody other than the lifter, the members of the jury, the officiating referees, the managers, and the competing lifter’s coach shall be allowed around the platform or on the stage.</a:t>
            </a:r>
          </a:p>
          <a:p>
            <a:pPr marL="342900" indent="-342900">
              <a:buFont typeface="Arial" pitchFamily="34" charset="0"/>
              <a:buChar char="•"/>
            </a:pPr>
            <a:r>
              <a:rPr lang="en-US" sz="2400" dirty="0"/>
              <a:t>Before the beginning of competitions, the recognized officials must check the weight of the bar and discs so that the total weight may be identical with that announced. </a:t>
            </a:r>
          </a:p>
          <a:p>
            <a:pPr marL="342900" indent="-342900">
              <a:buFont typeface="Arial" pitchFamily="34" charset="0"/>
              <a:buChar char="•"/>
            </a:pPr>
            <a:r>
              <a:rPr lang="en-US" sz="2400" dirty="0"/>
              <a:t>A lift must be declared NO LIFT and the lifter may be disqualified if the weights are dropped intentionally.</a:t>
            </a:r>
          </a:p>
          <a:p>
            <a:pPr marL="285750" marR="0" lvl="0" indent="-285750">
              <a:lnSpc>
                <a:spcPct val="100000"/>
              </a:lnSpc>
              <a:spcBef>
                <a:spcPts val="0"/>
              </a:spcBef>
              <a:spcAft>
                <a:spcPts val="600"/>
              </a:spcAft>
              <a:buSzPct val="1000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405541072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General Rules</a:t>
            </a:r>
          </a:p>
        </p:txBody>
      </p:sp>
      <p:sp>
        <p:nvSpPr>
          <p:cNvPr id="3" name="Content Placeholder 2"/>
          <p:cNvSpPr>
            <a:spLocks noGrp="1"/>
          </p:cNvSpPr>
          <p:nvPr>
            <p:ph idx="1"/>
          </p:nvPr>
        </p:nvSpPr>
        <p:spPr/>
        <p:txBody>
          <a:bodyPr/>
          <a:lstStyle/>
          <a:p>
            <a:pPr marL="342900" indent="-342900">
              <a:buFont typeface="Arial" pitchFamily="34" charset="0"/>
              <a:buChar char="•"/>
            </a:pPr>
            <a:r>
              <a:rPr lang="en-US" sz="2400" dirty="0"/>
              <a:t>In no case can the weight be reduced when the lifter has attempted to perform a lift with the announced weight. Then the next flight will lift.</a:t>
            </a:r>
          </a:p>
          <a:p>
            <a:pPr marL="342900" indent="-342900">
              <a:buFont typeface="Arial" pitchFamily="34" charset="0"/>
              <a:buChar char="•"/>
            </a:pPr>
            <a:r>
              <a:rPr lang="en-US" sz="2400" dirty="0"/>
              <a:t>Each competitor shall be allowed a period of two minutes from the calling of his/her name to the starting of the attempt. If the delay exceeds two minutes, the attempt shall be forfeited. The clock shall stop when the lifter starts the lift properly.</a:t>
            </a:r>
          </a:p>
          <a:p>
            <a:pPr marL="285750" marR="0" lvl="0" indent="-285750">
              <a:lnSpc>
                <a:spcPct val="100000"/>
              </a:lnSpc>
              <a:spcBef>
                <a:spcPts val="0"/>
              </a:spcBef>
              <a:spcAft>
                <a:spcPts val="600"/>
              </a:spcAft>
              <a:buSzPct val="1000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91600598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Scoring</a:t>
            </a:r>
          </a:p>
        </p:txBody>
      </p:sp>
      <p:sp>
        <p:nvSpPr>
          <p:cNvPr id="3" name="Content Placeholder 2"/>
          <p:cNvSpPr>
            <a:spLocks noGrp="1"/>
          </p:cNvSpPr>
          <p:nvPr>
            <p:ph idx="1"/>
          </p:nvPr>
        </p:nvSpPr>
        <p:spPr/>
        <p:txBody>
          <a:bodyPr/>
          <a:lstStyle/>
          <a:p>
            <a:pPr marL="342900" indent="-342900">
              <a:buFont typeface="Arial" pitchFamily="34" charset="0"/>
              <a:buChar char="•"/>
            </a:pPr>
            <a:r>
              <a:rPr lang="en-US" sz="2400" dirty="0"/>
              <a:t>Scoring of the events shall be the maximum weight lifted for each event and a total combination maximum weight for both events. </a:t>
            </a:r>
          </a:p>
          <a:p>
            <a:pPr marL="342900" indent="-342900">
              <a:buFont typeface="Arial" pitchFamily="34" charset="0"/>
              <a:buChar char="•"/>
            </a:pPr>
            <a:r>
              <a:rPr lang="en-US" sz="2400" dirty="0"/>
              <a:t>The Wilkes formula (WF) is present as a table of coefficients. Each lifter has a coefficient determined by body weight (BW). This is further explained in the Official Special Olympics Summer Sports Rules Book. </a:t>
            </a:r>
          </a:p>
          <a:p>
            <a:pPr marL="285750" marR="0" lvl="0" indent="-285750">
              <a:lnSpc>
                <a:spcPct val="100000"/>
              </a:lnSpc>
              <a:spcBef>
                <a:spcPts val="0"/>
              </a:spcBef>
              <a:spcAft>
                <a:spcPts val="600"/>
              </a:spcAft>
              <a:buSzPct val="1000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181480864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Bench Press</a:t>
            </a:r>
          </a:p>
        </p:txBody>
      </p:sp>
      <p:sp>
        <p:nvSpPr>
          <p:cNvPr id="3" name="Content Placeholder 2"/>
          <p:cNvSpPr>
            <a:spLocks noGrp="1"/>
          </p:cNvSpPr>
          <p:nvPr>
            <p:ph idx="1"/>
          </p:nvPr>
        </p:nvSpPr>
        <p:spPr/>
        <p:txBody>
          <a:bodyPr/>
          <a:lstStyle/>
          <a:p>
            <a:pPr marL="342900" indent="-342900">
              <a:buFont typeface="Arial" pitchFamily="34" charset="0"/>
              <a:buChar char="•"/>
            </a:pPr>
            <a:r>
              <a:rPr lang="en-US" sz="2400" dirty="0"/>
              <a:t>The lifter must assume the following position on the bench and maintain this position during the lift: the head and trunk (including buttocks) must be extended on the bench, and the feet must be on the floor. The referee’s signal shall be given when the bar is absolutely motionless at the chest. After the referee’s signal, the bar is pressed vertically to straight arm’s length and held motionless for the referee’s signal to replace the bar. </a:t>
            </a:r>
          </a:p>
          <a:p>
            <a:pPr marL="285750" marR="0" lvl="0" indent="-285750">
              <a:lnSpc>
                <a:spcPct val="100000"/>
              </a:lnSpc>
              <a:spcBef>
                <a:spcPts val="0"/>
              </a:spcBef>
              <a:spcAft>
                <a:spcPts val="600"/>
              </a:spcAft>
              <a:buSzPct val="1000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390221271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Events Offered</a:t>
            </a:r>
          </a:p>
        </p:txBody>
      </p:sp>
      <p:sp>
        <p:nvSpPr>
          <p:cNvPr id="3" name="Content Placeholder 2"/>
          <p:cNvSpPr>
            <a:spLocks noGrp="1"/>
          </p:cNvSpPr>
          <p:nvPr>
            <p:ph idx="1"/>
          </p:nvPr>
        </p:nvSpPr>
        <p:spPr/>
        <p:txBody>
          <a:bodyPr/>
          <a:lstStyle/>
          <a:p>
            <a:pPr marL="342900" indent="-342900">
              <a:buFont typeface="Arial" pitchFamily="34" charset="0"/>
              <a:buChar char="•"/>
            </a:pPr>
            <a:r>
              <a:rPr lang="en-US" sz="2400" dirty="0"/>
              <a:t>Squat</a:t>
            </a:r>
          </a:p>
          <a:p>
            <a:pPr marL="342900" indent="-342900">
              <a:buFont typeface="Arial" pitchFamily="34" charset="0"/>
              <a:buChar char="•"/>
            </a:pPr>
            <a:r>
              <a:rPr lang="en-US" sz="2400" dirty="0"/>
              <a:t>Bench</a:t>
            </a:r>
          </a:p>
          <a:p>
            <a:pPr marL="342900" indent="-342900">
              <a:buFont typeface="Arial" pitchFamily="34" charset="0"/>
              <a:buChar char="•"/>
            </a:pPr>
            <a:r>
              <a:rPr lang="en-US" sz="2400" dirty="0"/>
              <a:t>Deadlift</a:t>
            </a:r>
          </a:p>
          <a:p>
            <a:pPr marL="342900" indent="-342900">
              <a:buFont typeface="Arial" pitchFamily="34" charset="0"/>
              <a:buChar char="•"/>
            </a:pPr>
            <a:r>
              <a:rPr lang="en-US" sz="2400" dirty="0"/>
              <a:t>2 Lift Combination (Bench &amp; dead lift)</a:t>
            </a:r>
          </a:p>
          <a:p>
            <a:pPr marL="342900" indent="-342900">
              <a:buFont typeface="Arial" pitchFamily="34" charset="0"/>
              <a:buChar char="•"/>
            </a:pPr>
            <a:r>
              <a:rPr lang="en-US" sz="2400" dirty="0"/>
              <a:t>3 Lift Combination (Squat, Bench &amp; Dead lift)</a:t>
            </a:r>
          </a:p>
          <a:p>
            <a:pPr marL="0" indent="0"/>
            <a:endParaRPr lang="en-US" dirty="0"/>
          </a:p>
        </p:txBody>
      </p:sp>
    </p:spTree>
    <p:extLst>
      <p:ext uri="{BB962C8B-B14F-4D97-AF65-F5344CB8AC3E}">
        <p14:creationId xmlns:p14="http://schemas.microsoft.com/office/powerpoint/2010/main" val="935827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Bench Press</a:t>
            </a:r>
          </a:p>
        </p:txBody>
      </p:sp>
      <p:sp>
        <p:nvSpPr>
          <p:cNvPr id="3" name="Content Placeholder 2"/>
          <p:cNvSpPr>
            <a:spLocks noGrp="1"/>
          </p:cNvSpPr>
          <p:nvPr>
            <p:ph idx="1"/>
          </p:nvPr>
        </p:nvSpPr>
        <p:spPr/>
        <p:txBody>
          <a:bodyPr/>
          <a:lstStyle/>
          <a:p>
            <a:pPr marL="342900" indent="-342900">
              <a:buFont typeface="Arial" pitchFamily="34" charset="0"/>
              <a:buChar char="•"/>
            </a:pPr>
            <a:r>
              <a:rPr lang="en-US" sz="2400" dirty="0"/>
              <a:t>Athletes who are anatomically unable to fully lock out a bench press must have a certified coach state so at the weigh-in. A medical certificate should accompany the request. No changes in proper lifting techniques can be made for the lifter after weigh-in. </a:t>
            </a:r>
          </a:p>
          <a:p>
            <a:pPr marL="342900" indent="-342900">
              <a:buFont typeface="Arial" pitchFamily="34" charset="0"/>
              <a:buChar char="•"/>
            </a:pPr>
            <a:r>
              <a:rPr lang="en-US" sz="2400" dirty="0"/>
              <a:t>The width of the bench shall not be less than 25 cm (9-3/4”) or more than 30cm (1’1-3/4”). The height shall not be less than 35cm (1’3-3/4”) and not more than 45cm (1’5-3/4”). The length shall not be less than 1.22m (4’), and the board shall be flat and level. </a:t>
            </a:r>
          </a:p>
          <a:p>
            <a:pPr marL="285750" marR="0" lvl="0" indent="-285750">
              <a:lnSpc>
                <a:spcPct val="100000"/>
              </a:lnSpc>
              <a:spcBef>
                <a:spcPts val="0"/>
              </a:spcBef>
              <a:spcAft>
                <a:spcPts val="600"/>
              </a:spcAft>
              <a:buSzPct val="1000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111845196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Bench Press</a:t>
            </a:r>
          </a:p>
        </p:txBody>
      </p:sp>
      <p:sp>
        <p:nvSpPr>
          <p:cNvPr id="3" name="Content Placeholder 2"/>
          <p:cNvSpPr>
            <a:spLocks noGrp="1"/>
          </p:cNvSpPr>
          <p:nvPr>
            <p:ph idx="1"/>
          </p:nvPr>
        </p:nvSpPr>
        <p:spPr/>
        <p:txBody>
          <a:bodyPr/>
          <a:lstStyle/>
          <a:p>
            <a:pPr marL="342900" indent="-342900">
              <a:buFont typeface="Arial" pitchFamily="34" charset="0"/>
              <a:buChar char="•"/>
            </a:pPr>
            <a:r>
              <a:rPr lang="en-US" sz="2400" dirty="0"/>
              <a:t>The spacing of the hands shall not exceed 81cm (2’8”), measured between the forefingers. </a:t>
            </a:r>
          </a:p>
          <a:p>
            <a:pPr marL="342900" indent="-342900">
              <a:buFont typeface="Arial" pitchFamily="34" charset="0"/>
              <a:buChar char="•"/>
            </a:pPr>
            <a:r>
              <a:rPr lang="en-US" sz="2400" dirty="0"/>
              <a:t>For those lifters whose feet do not touch the floor, the platform may be built up with 20 kg. (45 lbs.) plates to provide firm footing. </a:t>
            </a:r>
          </a:p>
          <a:p>
            <a:pPr marL="342900" indent="-342900">
              <a:buFont typeface="Arial" pitchFamily="34" charset="0"/>
              <a:buChar char="•"/>
            </a:pPr>
            <a:r>
              <a:rPr lang="en-US" sz="2400" dirty="0"/>
              <a:t>A maximum of four and a minimum of two spotter/loaders shall be mandatory; however, the lifter may enlist one or more of the official spotter/loaders to assist him/her in removing the bar form the racks.</a:t>
            </a:r>
          </a:p>
          <a:p>
            <a:pPr marL="285750" marR="0" lvl="0" indent="-285750">
              <a:lnSpc>
                <a:spcPct val="100000"/>
              </a:lnSpc>
              <a:spcBef>
                <a:spcPts val="0"/>
              </a:spcBef>
              <a:spcAft>
                <a:spcPts val="600"/>
              </a:spcAft>
              <a:buSzPct val="1000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379967115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Disqualification in Bench Press</a:t>
            </a:r>
          </a:p>
        </p:txBody>
      </p:sp>
      <p:sp>
        <p:nvSpPr>
          <p:cNvPr id="3" name="Content Placeholder 2"/>
          <p:cNvSpPr>
            <a:spLocks noGrp="1"/>
          </p:cNvSpPr>
          <p:nvPr>
            <p:ph idx="1"/>
          </p:nvPr>
        </p:nvSpPr>
        <p:spPr/>
        <p:txBody>
          <a:bodyPr/>
          <a:lstStyle/>
          <a:p>
            <a:pPr marL="342900" indent="-342900">
              <a:buFont typeface="Arial" pitchFamily="34" charset="0"/>
              <a:buChar char="•"/>
            </a:pPr>
            <a:r>
              <a:rPr lang="en-US" sz="2400" dirty="0"/>
              <a:t>During the lift, any change of the lifting position. </a:t>
            </a:r>
          </a:p>
          <a:p>
            <a:pPr marL="342900" indent="-342900">
              <a:buFont typeface="Arial" pitchFamily="34" charset="0"/>
              <a:buChar char="•"/>
            </a:pPr>
            <a:r>
              <a:rPr lang="en-US" sz="2400" dirty="0"/>
              <a:t>Any raising of shifting of the lifter’s shoulders, buttocks or legs form the bench, or movement of the feet. </a:t>
            </a:r>
          </a:p>
          <a:p>
            <a:pPr marL="342900" indent="-342900">
              <a:buFont typeface="Arial" pitchFamily="34" charset="0"/>
              <a:buChar char="•"/>
            </a:pPr>
            <a:r>
              <a:rPr lang="en-US" sz="2400" dirty="0"/>
              <a:t>Any heaving or bouncing of the bar from the chest.</a:t>
            </a:r>
          </a:p>
          <a:p>
            <a:pPr marL="342900" indent="-342900">
              <a:buFont typeface="Arial" pitchFamily="34" charset="0"/>
              <a:buChar char="•"/>
            </a:pPr>
            <a:r>
              <a:rPr lang="en-US" sz="2400" dirty="0"/>
              <a:t>Allowing the bar to sink excessively into the chest prior to the uplift.</a:t>
            </a:r>
          </a:p>
          <a:p>
            <a:pPr marL="342900" indent="-342900">
              <a:buFont typeface="Arial" pitchFamily="34" charset="0"/>
              <a:buChar char="•"/>
            </a:pPr>
            <a:r>
              <a:rPr lang="en-US" sz="2400" dirty="0"/>
              <a:t>Any uneven extension of the arms.</a:t>
            </a:r>
          </a:p>
          <a:p>
            <a:pPr marL="285750" marR="0" lvl="0" indent="-285750">
              <a:lnSpc>
                <a:spcPct val="100000"/>
              </a:lnSpc>
              <a:spcBef>
                <a:spcPts val="0"/>
              </a:spcBef>
              <a:spcAft>
                <a:spcPts val="600"/>
              </a:spcAft>
              <a:buSzPct val="1000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171850502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Disqualification in Bench Press</a:t>
            </a:r>
          </a:p>
        </p:txBody>
      </p:sp>
      <p:sp>
        <p:nvSpPr>
          <p:cNvPr id="3" name="Content Placeholder 2"/>
          <p:cNvSpPr>
            <a:spLocks noGrp="1"/>
          </p:cNvSpPr>
          <p:nvPr>
            <p:ph idx="1"/>
          </p:nvPr>
        </p:nvSpPr>
        <p:spPr/>
        <p:txBody>
          <a:bodyPr/>
          <a:lstStyle/>
          <a:p>
            <a:pPr marL="342900" indent="-342900">
              <a:buFont typeface="Arial" pitchFamily="34" charset="0"/>
              <a:buChar char="•"/>
            </a:pPr>
            <a:r>
              <a:rPr lang="en-US" sz="2400" dirty="0"/>
              <a:t>Stopping of the bar during the press proper.</a:t>
            </a:r>
          </a:p>
          <a:p>
            <a:pPr marL="342900" indent="-342900">
              <a:buFont typeface="Arial" pitchFamily="34" charset="0"/>
              <a:buChar char="•"/>
            </a:pPr>
            <a:r>
              <a:rPr lang="en-US" sz="2400" dirty="0"/>
              <a:t>Any touching of the bar by the spotter before the referee’s signal to replace the bar.</a:t>
            </a:r>
          </a:p>
          <a:p>
            <a:pPr marL="342900" indent="-342900">
              <a:buFont typeface="Arial" pitchFamily="34" charset="0"/>
              <a:buChar char="•"/>
            </a:pPr>
            <a:r>
              <a:rPr lang="en-US" sz="2400" dirty="0"/>
              <a:t>Failure to wait for the referee’s signal.</a:t>
            </a:r>
          </a:p>
          <a:p>
            <a:pPr marL="342900" indent="-342900">
              <a:buFont typeface="Arial" pitchFamily="34" charset="0"/>
              <a:buChar char="•"/>
            </a:pPr>
            <a:r>
              <a:rPr lang="en-US" sz="2400" dirty="0"/>
              <a:t>Touching against the uprights of the bench with the feet. </a:t>
            </a:r>
          </a:p>
          <a:p>
            <a:pPr marL="342900" indent="-342900">
              <a:buFont typeface="Arial" pitchFamily="34" charset="0"/>
              <a:buChar char="•"/>
            </a:pPr>
            <a:r>
              <a:rPr lang="en-US" sz="2400" dirty="0"/>
              <a:t>Touching the shoulders against the uprights of the bench during the bench press.</a:t>
            </a:r>
          </a:p>
          <a:p>
            <a:pPr marL="342900" indent="-342900">
              <a:buFont typeface="Arial" pitchFamily="34" charset="0"/>
              <a:buChar char="•"/>
            </a:pPr>
            <a:r>
              <a:rPr lang="en-US" sz="2400" dirty="0"/>
              <a:t>Allowing the bar to touch the uprights of the bench during the lift in order to gain an advantage. </a:t>
            </a:r>
          </a:p>
          <a:p>
            <a:pPr marL="285750" marR="0" lvl="0" indent="-285750">
              <a:lnSpc>
                <a:spcPct val="100000"/>
              </a:lnSpc>
              <a:spcBef>
                <a:spcPts val="0"/>
              </a:spcBef>
              <a:spcAft>
                <a:spcPts val="600"/>
              </a:spcAft>
              <a:buSzPct val="1000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4992253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Dead Lift</a:t>
            </a:r>
          </a:p>
        </p:txBody>
      </p:sp>
      <p:sp>
        <p:nvSpPr>
          <p:cNvPr id="3" name="Content Placeholder 2"/>
          <p:cNvSpPr>
            <a:spLocks noGrp="1"/>
          </p:cNvSpPr>
          <p:nvPr>
            <p:ph idx="1"/>
          </p:nvPr>
        </p:nvSpPr>
        <p:spPr/>
        <p:txBody>
          <a:bodyPr/>
          <a:lstStyle/>
          <a:p>
            <a:pPr marL="342900" indent="-342900">
              <a:buFont typeface="Arial" pitchFamily="34" charset="0"/>
              <a:buChar char="•"/>
            </a:pPr>
            <a:r>
              <a:rPr lang="en-US" sz="2400" dirty="0"/>
              <a:t>The bar must be laid horizontally in front of the lifter’s feet, gripped with both hands, and uplifted with one continuous motion until the lifter is standing erect. At competition of the lift, the knees must be locked and the shoulders thrust back. The referee’s signals shall indicate the time when the bar is held motionless in the final position. </a:t>
            </a:r>
          </a:p>
          <a:p>
            <a:pPr marL="342900" indent="-342900">
              <a:buFont typeface="Arial" pitchFamily="34" charset="0"/>
              <a:buChar char="•"/>
            </a:pPr>
            <a:r>
              <a:rPr lang="en-US" sz="2400" dirty="0"/>
              <a:t>The lifter shall face the front of the platform.</a:t>
            </a:r>
          </a:p>
          <a:p>
            <a:pPr marL="285750" marR="0" lvl="0" indent="-285750">
              <a:lnSpc>
                <a:spcPct val="100000"/>
              </a:lnSpc>
              <a:spcBef>
                <a:spcPts val="0"/>
              </a:spcBef>
              <a:spcAft>
                <a:spcPts val="600"/>
              </a:spcAft>
              <a:buSzPct val="1000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dirty="0"/>
          </a:p>
        </p:txBody>
      </p:sp>
      <p:pic>
        <p:nvPicPr>
          <p:cNvPr id="4" name="Picture 2" descr="http://t0.gstatic.com/images?q=tbn:ANd9GcR3pL_U13RSZ24GuzKfBWoydAjMz2S3hGhKdoG2-yCWP2zl7gag">
            <a:extLst>
              <a:ext uri="{FF2B5EF4-FFF2-40B4-BE49-F238E27FC236}">
                <a16:creationId xmlns:a16="http://schemas.microsoft.com/office/drawing/2014/main" id="{175C2A91-FA55-E524-8D72-7DBE876755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12409" y="5104454"/>
            <a:ext cx="2519181" cy="1676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83368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Dead Lift</a:t>
            </a:r>
          </a:p>
        </p:txBody>
      </p:sp>
      <p:sp>
        <p:nvSpPr>
          <p:cNvPr id="3" name="Content Placeholder 2"/>
          <p:cNvSpPr>
            <a:spLocks noGrp="1"/>
          </p:cNvSpPr>
          <p:nvPr>
            <p:ph idx="1"/>
          </p:nvPr>
        </p:nvSpPr>
        <p:spPr/>
        <p:txBody>
          <a:bodyPr/>
          <a:lstStyle/>
          <a:p>
            <a:pPr marL="342900" indent="-342900">
              <a:buFont typeface="Arial" pitchFamily="34" charset="0"/>
              <a:buChar char="•"/>
            </a:pPr>
            <a:r>
              <a:rPr lang="en-US" sz="2400" dirty="0"/>
              <a:t>Any rising of the bar or any deliberate attempt to do so shall count as an attempt. </a:t>
            </a:r>
          </a:p>
          <a:p>
            <a:pPr marL="342900" indent="-342900">
              <a:buFont typeface="Arial" pitchFamily="34" charset="0"/>
              <a:buChar char="•"/>
            </a:pPr>
            <a:r>
              <a:rPr lang="en-US" sz="2400" dirty="0"/>
              <a:t>On completion of the lift, the knees shall be locked in the straight position, and they should be held in an erect position (not forward or rounded). The shoulders do not have to be thrust back past an erect position; however, if they are thrust back in that manner, and all other criteria is acceptable, the lift shall be accepted. </a:t>
            </a:r>
          </a:p>
          <a:p>
            <a:pPr marL="285750" marR="0" lvl="0" indent="-285750">
              <a:lnSpc>
                <a:spcPct val="100000"/>
              </a:lnSpc>
              <a:spcBef>
                <a:spcPts val="0"/>
              </a:spcBef>
              <a:spcAft>
                <a:spcPts val="600"/>
              </a:spcAft>
              <a:buSzPct val="1000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54323308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Disqualification in Dead Lift</a:t>
            </a:r>
          </a:p>
        </p:txBody>
      </p:sp>
      <p:sp>
        <p:nvSpPr>
          <p:cNvPr id="3" name="Content Placeholder 2"/>
          <p:cNvSpPr>
            <a:spLocks noGrp="1"/>
          </p:cNvSpPr>
          <p:nvPr>
            <p:ph idx="1"/>
          </p:nvPr>
        </p:nvSpPr>
        <p:spPr/>
        <p:txBody>
          <a:bodyPr/>
          <a:lstStyle/>
          <a:p>
            <a:pPr marL="342900" indent="-342900">
              <a:buFont typeface="Arial" pitchFamily="34" charset="0"/>
              <a:buChar char="•"/>
            </a:pPr>
            <a:r>
              <a:rPr lang="en-US" sz="2400" dirty="0"/>
              <a:t>Any stopping of the bar before it reaches final position.</a:t>
            </a:r>
          </a:p>
          <a:p>
            <a:pPr marL="342900" indent="-342900">
              <a:buFont typeface="Arial" pitchFamily="34" charset="0"/>
              <a:buChar char="•"/>
            </a:pPr>
            <a:r>
              <a:rPr lang="en-US" sz="2400" dirty="0"/>
              <a:t>Failure to stand erect.</a:t>
            </a:r>
          </a:p>
          <a:p>
            <a:pPr marL="342900" indent="-342900">
              <a:buFont typeface="Arial" pitchFamily="34" charset="0"/>
              <a:buChar char="•"/>
            </a:pPr>
            <a:r>
              <a:rPr lang="en-US" sz="2400" dirty="0"/>
              <a:t>Failure to lock the knees.</a:t>
            </a:r>
          </a:p>
          <a:p>
            <a:pPr marL="342900" indent="-342900">
              <a:buFont typeface="Arial" pitchFamily="34" charset="0"/>
              <a:buChar char="•"/>
            </a:pPr>
            <a:r>
              <a:rPr lang="en-US" sz="2400" dirty="0"/>
              <a:t>Supporting the bar on the thighs.</a:t>
            </a:r>
          </a:p>
          <a:p>
            <a:pPr marL="342900" indent="-342900">
              <a:buFont typeface="Arial" pitchFamily="34" charset="0"/>
              <a:buChar char="•"/>
            </a:pPr>
            <a:r>
              <a:rPr lang="en-US" sz="2400" dirty="0"/>
              <a:t>Any shifting of the feet during the performance of the lift.</a:t>
            </a:r>
          </a:p>
          <a:p>
            <a:pPr marL="285750" marR="0" lvl="0" indent="-285750">
              <a:lnSpc>
                <a:spcPct val="100000"/>
              </a:lnSpc>
              <a:spcBef>
                <a:spcPts val="0"/>
              </a:spcBef>
              <a:spcAft>
                <a:spcPts val="600"/>
              </a:spcAft>
              <a:buSzPct val="1000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311036456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Disqualification in Dead Lift</a:t>
            </a:r>
          </a:p>
        </p:txBody>
      </p:sp>
      <p:sp>
        <p:nvSpPr>
          <p:cNvPr id="3" name="Content Placeholder 2"/>
          <p:cNvSpPr>
            <a:spLocks noGrp="1"/>
          </p:cNvSpPr>
          <p:nvPr>
            <p:ph idx="1"/>
          </p:nvPr>
        </p:nvSpPr>
        <p:spPr/>
        <p:txBody>
          <a:bodyPr/>
          <a:lstStyle/>
          <a:p>
            <a:pPr marL="342900" indent="-342900">
              <a:buFont typeface="Arial" pitchFamily="34" charset="0"/>
              <a:buChar char="•"/>
            </a:pPr>
            <a:r>
              <a:rPr lang="en-US" sz="2400" dirty="0"/>
              <a:t>The toes or heels may be raised provided that either foot is not displaced or comes down in a different position. </a:t>
            </a:r>
          </a:p>
          <a:p>
            <a:pPr marL="342900" indent="-342900">
              <a:buFont typeface="Arial" pitchFamily="34" charset="0"/>
              <a:buChar char="•"/>
            </a:pPr>
            <a:r>
              <a:rPr lang="en-US" sz="2400" dirty="0"/>
              <a:t>Lowering the bar before the referee’s signal to do so. </a:t>
            </a:r>
          </a:p>
          <a:p>
            <a:pPr marL="342900" indent="-342900">
              <a:buFont typeface="Arial" pitchFamily="34" charset="0"/>
              <a:buChar char="•"/>
            </a:pPr>
            <a:r>
              <a:rPr lang="en-US" sz="2400" dirty="0"/>
              <a:t>Allowing the bar to return to the platform without maintaining control with both hands. </a:t>
            </a:r>
          </a:p>
          <a:p>
            <a:pPr marL="285750" marR="0" lvl="0" indent="-285750">
              <a:lnSpc>
                <a:spcPct val="100000"/>
              </a:lnSpc>
              <a:spcBef>
                <a:spcPts val="0"/>
              </a:spcBef>
              <a:spcAft>
                <a:spcPts val="600"/>
              </a:spcAft>
              <a:buSzPct val="1000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dirty="0"/>
          </a:p>
        </p:txBody>
      </p:sp>
      <p:pic>
        <p:nvPicPr>
          <p:cNvPr id="5" name="Picture 8" descr="http://t0.gstatic.com/images?q=tbn:ANd9GcT02fsa-z4rFNvi3ZKay0_4MUSQbleg6i2Lqii3TPAxl2cTF-TW">
            <a:extLst>
              <a:ext uri="{FF2B5EF4-FFF2-40B4-BE49-F238E27FC236}">
                <a16:creationId xmlns:a16="http://schemas.microsoft.com/office/drawing/2014/main" id="{A033FF6D-B69E-20AA-C44C-AFF75B9C81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86995" y="4429682"/>
            <a:ext cx="1570010" cy="23294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808982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Squat</a:t>
            </a:r>
          </a:p>
        </p:txBody>
      </p:sp>
      <p:sp>
        <p:nvSpPr>
          <p:cNvPr id="3" name="Content Placeholder 2"/>
          <p:cNvSpPr>
            <a:spLocks noGrp="1"/>
          </p:cNvSpPr>
          <p:nvPr>
            <p:ph idx="1"/>
          </p:nvPr>
        </p:nvSpPr>
        <p:spPr/>
        <p:txBody>
          <a:bodyPr/>
          <a:lstStyle/>
          <a:p>
            <a:pPr marL="342900" indent="-342900">
              <a:buFont typeface="Arial" pitchFamily="34" charset="0"/>
              <a:buChar char="•"/>
            </a:pPr>
            <a:r>
              <a:rPr lang="en-US" sz="2400" dirty="0"/>
              <a:t>The lifter shall assume an upright position with the top of the bar not more than 3 cm below the top surface of the anterior deltoids. The bar shall be held horizontally across the shoulders with the hands and fingers gripping the bar (not the collars) and the feet flat on the platform with the knees locked. </a:t>
            </a:r>
          </a:p>
          <a:p>
            <a:pPr marL="285750" marR="0" lvl="0" indent="-285750">
              <a:lnSpc>
                <a:spcPct val="100000"/>
              </a:lnSpc>
              <a:spcBef>
                <a:spcPts val="0"/>
              </a:spcBef>
              <a:spcAft>
                <a:spcPts val="600"/>
              </a:spcAft>
              <a:buSzPct val="1000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dirty="0"/>
          </a:p>
        </p:txBody>
      </p:sp>
      <p:pic>
        <p:nvPicPr>
          <p:cNvPr id="4" name="Picture 2" descr="http://bloximages.chicago2.vip.townnews.com/journalstar.com/content/tncms/assets/v3/editorial/8/47/8470f3b0-9360-11df-a122-001cc4c002e0/4c44946d47ad9.image.jpg">
            <a:hlinkClick r:id="rId2"/>
            <a:extLst>
              <a:ext uri="{FF2B5EF4-FFF2-40B4-BE49-F238E27FC236}">
                <a16:creationId xmlns:a16="http://schemas.microsoft.com/office/drawing/2014/main" id="{0B0FE5EC-9158-BF6E-CE07-D25B5475191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3220" y="4257948"/>
            <a:ext cx="4431602" cy="24016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916158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Squat</a:t>
            </a:r>
          </a:p>
        </p:txBody>
      </p:sp>
      <p:sp>
        <p:nvSpPr>
          <p:cNvPr id="3" name="Content Placeholder 2"/>
          <p:cNvSpPr>
            <a:spLocks noGrp="1"/>
          </p:cNvSpPr>
          <p:nvPr>
            <p:ph idx="1"/>
          </p:nvPr>
        </p:nvSpPr>
        <p:spPr/>
        <p:txBody>
          <a:bodyPr/>
          <a:lstStyle/>
          <a:p>
            <a:pPr marL="342900" indent="-342900">
              <a:buFont typeface="Arial" pitchFamily="34" charset="0"/>
              <a:buChar char="•"/>
            </a:pPr>
            <a:r>
              <a:rPr lang="en-US" sz="2400" dirty="0"/>
              <a:t>After removing the bar from the racks, the lifters must move backwards to establish their position. The lifter shall wait in this position for the chief referee’s signal. The signal shall be given as soon as the lifter is motionless and the bar properly positioned. If mechanical racks that withdraw are used, the lifter must remove the barbell form the racks before they are withdrawn and wait motionless for the chief referee’s signal. The signal shall consist of a downward movement of the arm and an audible command to “squat”. </a:t>
            </a:r>
          </a:p>
          <a:p>
            <a:pPr marL="285750" marR="0" lvl="0" indent="-285750">
              <a:lnSpc>
                <a:spcPct val="100000"/>
              </a:lnSpc>
              <a:spcBef>
                <a:spcPts val="0"/>
              </a:spcBef>
              <a:spcAft>
                <a:spcPts val="600"/>
              </a:spcAft>
              <a:buSzPct val="1000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114982227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Uniform</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solidFill>
                  <a:srgbClr val="000000"/>
                </a:solidFill>
                <a:effectLst/>
                <a:ea typeface="Calibri" panose="020F0502020204030204" pitchFamily="34" charset="0"/>
                <a:cs typeface="Times New Roman" panose="02020603050405020304" pitchFamily="18" charset="0"/>
              </a:rPr>
              <a:t>A non-supportive lifting suit shall be worn in competition. </a:t>
            </a:r>
          </a:p>
          <a:p>
            <a:pPr marL="342900" indent="-342900">
              <a:buFont typeface="Arial" panose="020B0604020202020204" pitchFamily="34" charset="0"/>
              <a:buChar char="•"/>
            </a:pPr>
            <a:r>
              <a:rPr lang="en-US" sz="2400" dirty="0">
                <a:solidFill>
                  <a:srgbClr val="000000"/>
                </a:solidFill>
                <a:effectLst/>
                <a:ea typeface="Calibri" panose="020F0502020204030204" pitchFamily="34" charset="0"/>
                <a:cs typeface="Times New Roman" panose="02020603050405020304" pitchFamily="18" charset="0"/>
              </a:rPr>
              <a:t>The suit straps must be worn over the lifter’s shoulders at all times in all lifts in all competitions.</a:t>
            </a:r>
          </a:p>
          <a:p>
            <a:pPr marL="342900" indent="-342900">
              <a:buFont typeface="Arial" panose="020B0604020202020204" pitchFamily="34" charset="0"/>
              <a:buChar char="•"/>
            </a:pPr>
            <a:r>
              <a:rPr lang="en-US" sz="2400" dirty="0">
                <a:solidFill>
                  <a:srgbClr val="000000"/>
                </a:solidFill>
                <a:effectLst/>
                <a:ea typeface="Calibri" panose="020F0502020204030204" pitchFamily="34" charset="0"/>
                <a:cs typeface="Times New Roman" panose="02020603050405020304" pitchFamily="18" charset="0"/>
              </a:rPr>
              <a:t>The suit shall be one-piece and form fitting without any looseness when worn. </a:t>
            </a:r>
          </a:p>
          <a:p>
            <a:pPr marL="342900" indent="-342900">
              <a:buFont typeface="Arial" panose="020B0604020202020204" pitchFamily="34" charset="0"/>
              <a:buChar char="•"/>
            </a:pPr>
            <a:r>
              <a:rPr lang="en-US" sz="2400" dirty="0">
                <a:solidFill>
                  <a:srgbClr val="000000"/>
                </a:solidFill>
                <a:effectLst/>
                <a:ea typeface="Calibri" panose="020F0502020204030204" pitchFamily="34" charset="0"/>
                <a:cs typeface="Times New Roman" panose="02020603050405020304" pitchFamily="18" charset="0"/>
              </a:rPr>
              <a:t>The suit must be constructed entirely of fabric or a synthetic textile material, such that no support is given to the lifter by the suit in the execution of any lift. It may be of any color or colors. </a:t>
            </a: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51622192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Squat</a:t>
            </a:r>
          </a:p>
        </p:txBody>
      </p:sp>
      <p:sp>
        <p:nvSpPr>
          <p:cNvPr id="3" name="Content Placeholder 2"/>
          <p:cNvSpPr>
            <a:spLocks noGrp="1"/>
          </p:cNvSpPr>
          <p:nvPr>
            <p:ph idx="1"/>
          </p:nvPr>
        </p:nvSpPr>
        <p:spPr/>
        <p:txBody>
          <a:bodyPr/>
          <a:lstStyle/>
          <a:p>
            <a:pPr marL="342900" indent="-342900">
              <a:buFont typeface="Arial" pitchFamily="34" charset="0"/>
              <a:buChar char="•"/>
            </a:pPr>
            <a:r>
              <a:rPr lang="en-US" sz="2400" dirty="0"/>
              <a:t>Upon receiving the chief referee’s signal, the lifter must bend and lower the body until the top surface of the legs at the hip joint is lower than the top of the knees. </a:t>
            </a:r>
          </a:p>
          <a:p>
            <a:pPr marL="342900" indent="-342900">
              <a:buFont typeface="Arial" pitchFamily="34" charset="0"/>
              <a:buChar char="•"/>
            </a:pPr>
            <a:r>
              <a:rPr lang="en-US" sz="2400" dirty="0"/>
              <a:t>The lifter must recover at will without double bouncing or any downward movement after starting up to an upright position with the knees locked. When the lifter is motionless, the chief referee will give the signal to replace to bar. </a:t>
            </a:r>
          </a:p>
          <a:p>
            <a:pPr marL="285750" marR="0" lvl="0" indent="-285750">
              <a:lnSpc>
                <a:spcPct val="100000"/>
              </a:lnSpc>
              <a:spcBef>
                <a:spcPts val="0"/>
              </a:spcBef>
              <a:spcAft>
                <a:spcPts val="600"/>
              </a:spcAft>
              <a:buSzPct val="1000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284022948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Squat</a:t>
            </a:r>
          </a:p>
        </p:txBody>
      </p:sp>
      <p:sp>
        <p:nvSpPr>
          <p:cNvPr id="3" name="Content Placeholder 2"/>
          <p:cNvSpPr>
            <a:spLocks noGrp="1"/>
          </p:cNvSpPr>
          <p:nvPr>
            <p:ph idx="1"/>
          </p:nvPr>
        </p:nvSpPr>
        <p:spPr/>
        <p:txBody>
          <a:bodyPr/>
          <a:lstStyle/>
          <a:p>
            <a:pPr marL="342900" indent="-342900">
              <a:buFont typeface="Arial" pitchFamily="34" charset="0"/>
              <a:buChar char="•"/>
            </a:pPr>
            <a:r>
              <a:rPr lang="en-US" sz="2400" dirty="0"/>
              <a:t>The signal to replace the bar will consist of a backward motion for the hand and an audible command to “rack”. The lifter must then make a bona fide attempt to return the bar to the racks. The lifter shall face the front of the platform.</a:t>
            </a:r>
          </a:p>
          <a:p>
            <a:pPr marL="342900" indent="-342900">
              <a:buFont typeface="Arial" pitchFamily="34" charset="0"/>
              <a:buChar char="•"/>
            </a:pPr>
            <a:r>
              <a:rPr lang="en-US" sz="2400" dirty="0"/>
              <a:t>Upon receiving the chief referee’s signal, the lifter must bend and lower the body until the top surface of the legs at the hip joint is lower than the top of the knees. </a:t>
            </a:r>
          </a:p>
          <a:p>
            <a:pPr marL="342900" indent="-342900">
              <a:buFont typeface="Arial" pitchFamily="34" charset="0"/>
              <a:buChar char="•"/>
            </a:pPr>
            <a:endParaRPr lang="en-US" sz="2400" dirty="0"/>
          </a:p>
          <a:p>
            <a:pPr marL="342900" indent="-342900">
              <a:buFont typeface="Arial" pitchFamily="34" charset="0"/>
              <a:buChar char="•"/>
            </a:pPr>
            <a:endParaRPr lang="en-US" sz="2400" dirty="0"/>
          </a:p>
          <a:p>
            <a:pPr marL="285750" marR="0" lvl="0" indent="-285750">
              <a:lnSpc>
                <a:spcPct val="100000"/>
              </a:lnSpc>
              <a:spcBef>
                <a:spcPts val="0"/>
              </a:spcBef>
              <a:spcAft>
                <a:spcPts val="600"/>
              </a:spcAft>
              <a:buSzPct val="1000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262851515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Squat</a:t>
            </a:r>
          </a:p>
        </p:txBody>
      </p:sp>
      <p:sp>
        <p:nvSpPr>
          <p:cNvPr id="3" name="Content Placeholder 2"/>
          <p:cNvSpPr>
            <a:spLocks noGrp="1"/>
          </p:cNvSpPr>
          <p:nvPr>
            <p:ph idx="1"/>
          </p:nvPr>
        </p:nvSpPr>
        <p:spPr/>
        <p:txBody>
          <a:bodyPr/>
          <a:lstStyle/>
          <a:p>
            <a:pPr marL="342900" indent="-342900">
              <a:buFont typeface="Arial" pitchFamily="34" charset="0"/>
              <a:buChar char="•"/>
            </a:pPr>
            <a:r>
              <a:rPr lang="en-US" sz="2400" dirty="0"/>
              <a:t>The lifter must recover at will without double bouncing or any downward movement after starting up to an upright position with the knees locked. When the lifter is motionless, the chief referee will give the signal to replace to bar. </a:t>
            </a:r>
          </a:p>
          <a:p>
            <a:pPr marL="342900" indent="-342900">
              <a:buFont typeface="Arial" pitchFamily="34" charset="0"/>
              <a:buChar char="•"/>
            </a:pPr>
            <a:r>
              <a:rPr lang="en-US" sz="2400" dirty="0"/>
              <a:t>The signal to replace the bar will consist of a backward motion for the hand and an audible command to “rack”. The lifter must then make a bona fide attempt to return the bar to the racks. The lifter shall face the front of the platform.</a:t>
            </a:r>
          </a:p>
          <a:p>
            <a:pPr marL="342900" indent="-342900">
              <a:buFont typeface="Arial" pitchFamily="34" charset="0"/>
              <a:buChar char="•"/>
            </a:pPr>
            <a:endParaRPr lang="en-US" sz="2400" dirty="0"/>
          </a:p>
          <a:p>
            <a:pPr marL="342900" indent="-342900">
              <a:buFont typeface="Arial" pitchFamily="34" charset="0"/>
              <a:buChar char="•"/>
            </a:pPr>
            <a:endParaRPr lang="en-US" sz="2400" dirty="0"/>
          </a:p>
          <a:p>
            <a:pPr marL="285750" marR="0" lvl="0" indent="-285750">
              <a:lnSpc>
                <a:spcPct val="100000"/>
              </a:lnSpc>
              <a:spcBef>
                <a:spcPts val="0"/>
              </a:spcBef>
              <a:spcAft>
                <a:spcPts val="600"/>
              </a:spcAft>
              <a:buSzPct val="1000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208337478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Squat</a:t>
            </a:r>
          </a:p>
        </p:txBody>
      </p:sp>
      <p:sp>
        <p:nvSpPr>
          <p:cNvPr id="3" name="Content Placeholder 2"/>
          <p:cNvSpPr>
            <a:spLocks noGrp="1"/>
          </p:cNvSpPr>
          <p:nvPr>
            <p:ph idx="1"/>
          </p:nvPr>
        </p:nvSpPr>
        <p:spPr/>
        <p:txBody>
          <a:bodyPr/>
          <a:lstStyle/>
          <a:p>
            <a:pPr marL="342900" indent="-342900">
              <a:buFont typeface="Arial" pitchFamily="34" charset="0"/>
              <a:buChar char="•"/>
            </a:pPr>
            <a:r>
              <a:rPr lang="en-US" sz="2400" dirty="0"/>
              <a:t>The lifter shall not hold the collars, sleeves, or discs at any time during the performance of the lift. However, at the edge of the hand gripping, the bar may be in contact with the inner surface of the collars. </a:t>
            </a:r>
          </a:p>
          <a:p>
            <a:pPr marL="342900" indent="-342900">
              <a:buFont typeface="Arial" pitchFamily="34" charset="0"/>
              <a:buChar char="•"/>
            </a:pPr>
            <a:r>
              <a:rPr lang="en-US" sz="2400" dirty="0"/>
              <a:t>The lifter may enlist the help of the spotter/loaders in removing the bar and replacing it in the racks; however, once the bar has cleared the racks, spotter/loaders shall not assist the lifter further with regard to proper positioning, foot placement, bar positioning, etc. </a:t>
            </a:r>
          </a:p>
          <a:p>
            <a:pPr marL="342900" indent="-342900">
              <a:buFont typeface="Arial" pitchFamily="34" charset="0"/>
              <a:buChar char="•"/>
            </a:pPr>
            <a:endParaRPr lang="en-US" sz="2400" dirty="0"/>
          </a:p>
          <a:p>
            <a:pPr marL="342900" indent="-342900">
              <a:buFont typeface="Arial" pitchFamily="34" charset="0"/>
              <a:buChar char="•"/>
            </a:pPr>
            <a:endParaRPr lang="en-US" sz="2400" dirty="0"/>
          </a:p>
          <a:p>
            <a:pPr marL="285750" marR="0" lvl="0" indent="-285750">
              <a:lnSpc>
                <a:spcPct val="100000"/>
              </a:lnSpc>
              <a:spcBef>
                <a:spcPts val="0"/>
              </a:spcBef>
              <a:spcAft>
                <a:spcPts val="600"/>
              </a:spcAft>
              <a:buSzPct val="1000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349777042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Disqualification in Squat</a:t>
            </a:r>
          </a:p>
        </p:txBody>
      </p:sp>
      <p:sp>
        <p:nvSpPr>
          <p:cNvPr id="3" name="Content Placeholder 2"/>
          <p:cNvSpPr>
            <a:spLocks noGrp="1"/>
          </p:cNvSpPr>
          <p:nvPr>
            <p:ph idx="1"/>
          </p:nvPr>
        </p:nvSpPr>
        <p:spPr/>
        <p:txBody>
          <a:bodyPr/>
          <a:lstStyle/>
          <a:p>
            <a:pPr marL="342900" indent="-342900">
              <a:buFont typeface="Arial" pitchFamily="34" charset="0"/>
              <a:buChar char="•"/>
            </a:pPr>
            <a:r>
              <a:rPr lang="en-US" sz="2400" dirty="0"/>
              <a:t>Failure to wait for the signals form the head referee (“squat” and “rack”). </a:t>
            </a:r>
          </a:p>
          <a:p>
            <a:pPr marL="342900" indent="-342900">
              <a:buFont typeface="Arial" pitchFamily="34" charset="0"/>
              <a:buChar char="•"/>
            </a:pPr>
            <a:r>
              <a:rPr lang="en-US" sz="2400" dirty="0"/>
              <a:t>Any shift of feet after referee gives the signal to squat and before the signal to rack.</a:t>
            </a:r>
          </a:p>
          <a:p>
            <a:pPr marL="342900" indent="-342900">
              <a:buFont typeface="Arial" pitchFamily="34" charset="0"/>
              <a:buChar char="•"/>
            </a:pPr>
            <a:r>
              <a:rPr lang="en-US" sz="2400" dirty="0"/>
              <a:t>Any touching of the bar by spotters before the referee’s signal to replace the bar to the rack.</a:t>
            </a:r>
          </a:p>
          <a:p>
            <a:pPr marL="342900" indent="-342900">
              <a:buFont typeface="Arial" pitchFamily="34" charset="0"/>
              <a:buChar char="•"/>
            </a:pPr>
            <a:r>
              <a:rPr lang="en-US" sz="2400" dirty="0"/>
              <a:t>Any movement or repositioning of the bar on the lifter’s back after receiving the signal to squat.  </a:t>
            </a:r>
          </a:p>
          <a:p>
            <a:pPr marL="342900" indent="-342900">
              <a:buFont typeface="Arial" pitchFamily="34" charset="0"/>
              <a:buChar char="•"/>
            </a:pPr>
            <a:endParaRPr lang="en-US" sz="2400" dirty="0"/>
          </a:p>
          <a:p>
            <a:pPr marL="342900" indent="-342900">
              <a:buFont typeface="Arial" pitchFamily="34" charset="0"/>
              <a:buChar char="•"/>
            </a:pPr>
            <a:endParaRPr lang="en-US" sz="2400" dirty="0"/>
          </a:p>
          <a:p>
            <a:pPr marL="285750" marR="0" lvl="0" indent="-285750">
              <a:lnSpc>
                <a:spcPct val="100000"/>
              </a:lnSpc>
              <a:spcBef>
                <a:spcPts val="0"/>
              </a:spcBef>
              <a:spcAft>
                <a:spcPts val="600"/>
              </a:spcAft>
              <a:buSzPct val="1000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280965722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err="1"/>
              <a:t>Atlantoaxial</a:t>
            </a:r>
            <a:r>
              <a:rPr lang="en-US" dirty="0"/>
              <a:t> Instability Rule</a:t>
            </a:r>
          </a:p>
        </p:txBody>
      </p:sp>
      <p:sp>
        <p:nvSpPr>
          <p:cNvPr id="3" name="Content Placeholder 2"/>
          <p:cNvSpPr>
            <a:spLocks noGrp="1"/>
          </p:cNvSpPr>
          <p:nvPr>
            <p:ph idx="1"/>
          </p:nvPr>
        </p:nvSpPr>
        <p:spPr/>
        <p:txBody>
          <a:bodyPr/>
          <a:lstStyle/>
          <a:p>
            <a:pPr marL="342900" indent="-342900">
              <a:buFont typeface="Arial" pitchFamily="34" charset="0"/>
              <a:buChar char="•"/>
            </a:pPr>
            <a:r>
              <a:rPr lang="en-US" dirty="0"/>
              <a:t>Athletes with Downs Syndrome must have an x-ray indicating that he/she does not have </a:t>
            </a:r>
            <a:r>
              <a:rPr lang="en-US" dirty="0" err="1"/>
              <a:t>atlantoaxial</a:t>
            </a:r>
            <a:r>
              <a:rPr lang="en-US" dirty="0"/>
              <a:t> instability prior to participation in the power lifting squat event. </a:t>
            </a:r>
          </a:p>
          <a:p>
            <a:endParaRPr lang="en-US" dirty="0"/>
          </a:p>
        </p:txBody>
      </p:sp>
    </p:spTree>
    <p:extLst>
      <p:ext uri="{BB962C8B-B14F-4D97-AF65-F5344CB8AC3E}">
        <p14:creationId xmlns:p14="http://schemas.microsoft.com/office/powerpoint/2010/main" val="29276333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Terms</a:t>
            </a:r>
          </a:p>
        </p:txBody>
      </p:sp>
      <p:sp>
        <p:nvSpPr>
          <p:cNvPr id="3" name="Content Placeholder 2"/>
          <p:cNvSpPr>
            <a:spLocks noGrp="1"/>
          </p:cNvSpPr>
          <p:nvPr>
            <p:ph idx="1"/>
          </p:nvPr>
        </p:nvSpPr>
        <p:spPr/>
        <p:txBody>
          <a:bodyPr/>
          <a:lstStyle/>
          <a:p>
            <a:pPr marL="342900" indent="-342900">
              <a:buFont typeface="Arial" pitchFamily="34" charset="0"/>
              <a:buChar char="•"/>
            </a:pPr>
            <a:r>
              <a:rPr lang="en-US" sz="2800" dirty="0"/>
              <a:t>Adaptation: Body/muscle adjust to increased workload or training stress</a:t>
            </a:r>
          </a:p>
          <a:p>
            <a:pPr marL="342900" indent="-342900">
              <a:buFont typeface="Arial" pitchFamily="34" charset="0"/>
              <a:buChar char="•"/>
            </a:pPr>
            <a:r>
              <a:rPr lang="en-US" sz="2800" dirty="0"/>
              <a:t>Ascent: Raising of the bar in any lift</a:t>
            </a:r>
          </a:p>
          <a:p>
            <a:pPr marL="342900" indent="-342900">
              <a:buFont typeface="Arial" pitchFamily="34" charset="0"/>
              <a:buChar char="•"/>
            </a:pPr>
            <a:r>
              <a:rPr lang="en-US" sz="2800" dirty="0"/>
              <a:t>Commands: Referees instructions prior to, during and after lifts, as per the International Powerlifting Federation Rules</a:t>
            </a:r>
          </a:p>
          <a:p>
            <a:pPr marL="342900" indent="-342900">
              <a:buFont typeface="Arial" pitchFamily="34" charset="0"/>
              <a:buChar char="•"/>
            </a:pPr>
            <a:r>
              <a:rPr lang="en-US" sz="2800" dirty="0"/>
              <a:t>Descent: Lowering the bar in any lift</a:t>
            </a:r>
          </a:p>
          <a:p>
            <a:pPr marL="342900" indent="-342900">
              <a:buFont typeface="Arial" pitchFamily="34" charset="0"/>
              <a:buChar char="•"/>
            </a:pPr>
            <a:r>
              <a:rPr lang="en-US" sz="2800" dirty="0"/>
              <a:t>Erect Position: Standing upright, legs locked</a:t>
            </a:r>
          </a:p>
          <a:p>
            <a:endParaRPr lang="en-US" dirty="0"/>
          </a:p>
        </p:txBody>
      </p:sp>
    </p:spTree>
    <p:extLst>
      <p:ext uri="{BB962C8B-B14F-4D97-AF65-F5344CB8AC3E}">
        <p14:creationId xmlns:p14="http://schemas.microsoft.com/office/powerpoint/2010/main" val="151537929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Terms</a:t>
            </a:r>
          </a:p>
        </p:txBody>
      </p:sp>
      <p:sp>
        <p:nvSpPr>
          <p:cNvPr id="3" name="Content Placeholder 2"/>
          <p:cNvSpPr>
            <a:spLocks noGrp="1"/>
          </p:cNvSpPr>
          <p:nvPr>
            <p:ph idx="1"/>
          </p:nvPr>
        </p:nvSpPr>
        <p:spPr/>
        <p:txBody>
          <a:bodyPr/>
          <a:lstStyle/>
          <a:p>
            <a:pPr marL="342900" indent="-342900">
              <a:buFont typeface="Arial" pitchFamily="34" charset="0"/>
              <a:buChar char="•"/>
            </a:pPr>
            <a:r>
              <a:rPr lang="en-US" sz="2800" dirty="0"/>
              <a:t>Hitching: Excessive supporting of the bar on the legs during the dead lift, usually as a ratcheting motion up the leg</a:t>
            </a:r>
          </a:p>
          <a:p>
            <a:pPr marL="342900" indent="-342900">
              <a:buFont typeface="Arial" pitchFamily="34" charset="0"/>
              <a:buChar char="•"/>
            </a:pPr>
            <a:r>
              <a:rPr lang="en-US" sz="2800" dirty="0"/>
              <a:t>Leverage: The mechanical advantage or disadvantage applied during the lift by the position of the body part based upon hand placements, foot placement, or joint positioning</a:t>
            </a:r>
          </a:p>
          <a:p>
            <a:endParaRPr lang="en-US" dirty="0"/>
          </a:p>
        </p:txBody>
      </p:sp>
    </p:spTree>
    <p:extLst>
      <p:ext uri="{BB962C8B-B14F-4D97-AF65-F5344CB8AC3E}">
        <p14:creationId xmlns:p14="http://schemas.microsoft.com/office/powerpoint/2010/main" val="421002985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Terms</a:t>
            </a:r>
          </a:p>
        </p:txBody>
      </p:sp>
      <p:sp>
        <p:nvSpPr>
          <p:cNvPr id="3" name="Content Placeholder 2"/>
          <p:cNvSpPr>
            <a:spLocks noGrp="1"/>
          </p:cNvSpPr>
          <p:nvPr>
            <p:ph idx="1"/>
          </p:nvPr>
        </p:nvSpPr>
        <p:spPr/>
        <p:txBody>
          <a:bodyPr/>
          <a:lstStyle/>
          <a:p>
            <a:pPr marL="342900" indent="-342900">
              <a:buFont typeface="Arial" pitchFamily="34" charset="0"/>
              <a:buChar char="•"/>
            </a:pPr>
            <a:r>
              <a:rPr lang="en-US" sz="2800" dirty="0"/>
              <a:t>Muscle Endurance: Ability of muscle to produce work for a relatively long period of time</a:t>
            </a:r>
          </a:p>
          <a:p>
            <a:pPr marL="342900" indent="-342900">
              <a:buFont typeface="Arial" pitchFamily="34" charset="0"/>
              <a:buChar char="•"/>
            </a:pPr>
            <a:r>
              <a:rPr lang="en-US" sz="2800" dirty="0"/>
              <a:t>Overcompensation: Tendency of body to elevate performance capability as a response to workload or increased training stress</a:t>
            </a:r>
          </a:p>
          <a:p>
            <a:pPr marL="342900" indent="-342900">
              <a:buFont typeface="Arial" pitchFamily="34" charset="0"/>
              <a:buChar char="•"/>
            </a:pPr>
            <a:r>
              <a:rPr lang="en-US" sz="2800" dirty="0"/>
              <a:t>Overload: Workload exceeds that previously experienced</a:t>
            </a:r>
          </a:p>
          <a:p>
            <a:endParaRPr lang="en-US" dirty="0"/>
          </a:p>
        </p:txBody>
      </p:sp>
    </p:spTree>
    <p:extLst>
      <p:ext uri="{BB962C8B-B14F-4D97-AF65-F5344CB8AC3E}">
        <p14:creationId xmlns:p14="http://schemas.microsoft.com/office/powerpoint/2010/main" val="136017974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Terms</a:t>
            </a:r>
          </a:p>
        </p:txBody>
      </p:sp>
      <p:sp>
        <p:nvSpPr>
          <p:cNvPr id="3" name="Content Placeholder 2"/>
          <p:cNvSpPr>
            <a:spLocks noGrp="1"/>
          </p:cNvSpPr>
          <p:nvPr>
            <p:ph idx="1"/>
          </p:nvPr>
        </p:nvSpPr>
        <p:spPr/>
        <p:txBody>
          <a:bodyPr/>
          <a:lstStyle/>
          <a:p>
            <a:pPr marL="342900" indent="-342900">
              <a:buFont typeface="Arial" pitchFamily="34" charset="0"/>
              <a:buChar char="•"/>
            </a:pPr>
            <a:r>
              <a:rPr lang="en-US" sz="2800" dirty="0"/>
              <a:t>Negatives: Exercises that focus most of the energy of the lift toward the extension of the muscle and not the contraction. An example is allowing the lifter to lift the bar in the bench press from extended position to the chest and then have spotter assist to extension. Negatives can result in soreness and injury and shouldn’t be avoided</a:t>
            </a:r>
          </a:p>
          <a:p>
            <a:pPr marL="342900" indent="-342900">
              <a:buFont typeface="Arial" pitchFamily="34" charset="0"/>
              <a:buChar char="•"/>
            </a:pPr>
            <a:r>
              <a:rPr lang="en-US" sz="2800" dirty="0"/>
              <a:t>Parallel: The point in the squat where the lifter’s hip joint is even with the knee joint. To perform an acceptable lift, the lifter must go lower that parallel</a:t>
            </a:r>
          </a:p>
          <a:p>
            <a:endParaRPr lang="en-US" dirty="0"/>
          </a:p>
        </p:txBody>
      </p:sp>
    </p:spTree>
    <p:extLst>
      <p:ext uri="{BB962C8B-B14F-4D97-AF65-F5344CB8AC3E}">
        <p14:creationId xmlns:p14="http://schemas.microsoft.com/office/powerpoint/2010/main" val="223760719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Uniform</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solidFill>
                  <a:srgbClr val="000000"/>
                </a:solidFill>
                <a:effectLst/>
                <a:ea typeface="Calibri" panose="020F0502020204030204" pitchFamily="34" charset="0"/>
                <a:cs typeface="Times New Roman" panose="02020603050405020304" pitchFamily="18" charset="0"/>
              </a:rPr>
              <a:t>The suit’s material shall be of a single thickness, other than a second thickness of material of up to 12 cm x 24 cm allowed in the area of the crotch.</a:t>
            </a:r>
          </a:p>
          <a:p>
            <a:pPr marL="342900" indent="-342900">
              <a:buFont typeface="Arial" panose="020B0604020202020204" pitchFamily="34" charset="0"/>
              <a:buChar char="•"/>
            </a:pPr>
            <a:r>
              <a:rPr lang="en-US" sz="2400" dirty="0">
                <a:solidFill>
                  <a:srgbClr val="000000"/>
                </a:solidFill>
                <a:effectLst/>
                <a:ea typeface="Calibri" panose="020F0502020204030204" pitchFamily="34" charset="0"/>
                <a:cs typeface="Times New Roman" panose="02020603050405020304" pitchFamily="18" charset="0"/>
              </a:rPr>
              <a:t>There must be legs to the suit, extending a minimum of 3 cm and a maximum of 25 cm, from the top of the crotch down the inside of the leg, as measured when worn by the lifter in a standing position.</a:t>
            </a:r>
          </a:p>
          <a:p>
            <a:pPr marL="342900" indent="-342900">
              <a:buFont typeface="Arial" panose="020B0604020202020204" pitchFamily="34" charset="0"/>
              <a:buChar char="•"/>
            </a:pPr>
            <a:r>
              <a:rPr lang="en-US" sz="2400" dirty="0">
                <a:solidFill>
                  <a:srgbClr val="000000"/>
                </a:solidFill>
                <a:effectLst/>
                <a:ea typeface="Calibri" panose="020F0502020204030204" pitchFamily="34" charset="0"/>
                <a:cs typeface="Times New Roman" panose="02020603050405020304" pitchFamily="18" charset="0"/>
              </a:rPr>
              <a:t>Long pants may not be worn..</a:t>
            </a:r>
          </a:p>
          <a:p>
            <a:pPr marL="342900" indent="-342900">
              <a:buFont typeface="Arial" panose="020B0604020202020204" pitchFamily="34" charset="0"/>
              <a:buChar char="•"/>
            </a:pPr>
            <a:r>
              <a:rPr lang="en-US" sz="2400" kern="1400" dirty="0">
                <a:solidFill>
                  <a:srgbClr val="000000"/>
                </a:solidFill>
                <a:effectLst/>
                <a:ea typeface="Times New Roman" panose="02020603050405020304" pitchFamily="18" charset="0"/>
                <a:cs typeface="Times New Roman" panose="02020603050405020304" pitchFamily="18" charset="0"/>
              </a:rPr>
              <a:t>Supportive bench press shirts are prohibited.</a:t>
            </a:r>
          </a:p>
          <a:p>
            <a:pPr marL="342900" indent="-342900">
              <a:buFont typeface="Arial" panose="020B0604020202020204" pitchFamily="34" charset="0"/>
              <a:buChar char="•"/>
            </a:pPr>
            <a:r>
              <a:rPr lang="en-US" sz="2400" kern="1400" dirty="0">
                <a:solidFill>
                  <a:srgbClr val="000000"/>
                </a:solidFill>
                <a:effectLst/>
                <a:ea typeface="Times New Roman" panose="02020603050405020304" pitchFamily="18" charset="0"/>
                <a:cs typeface="Times New Roman" panose="02020603050405020304" pitchFamily="18" charset="0"/>
              </a:rPr>
              <a:t>A T-shirt may be worn under the suit. </a:t>
            </a: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379531387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Terms</a:t>
            </a:r>
          </a:p>
        </p:txBody>
      </p:sp>
      <p:sp>
        <p:nvSpPr>
          <p:cNvPr id="3" name="Content Placeholder 2"/>
          <p:cNvSpPr>
            <a:spLocks noGrp="1"/>
          </p:cNvSpPr>
          <p:nvPr>
            <p:ph idx="1"/>
          </p:nvPr>
        </p:nvSpPr>
        <p:spPr/>
        <p:txBody>
          <a:bodyPr/>
          <a:lstStyle/>
          <a:p>
            <a:pPr marL="342900" indent="-342900">
              <a:buFont typeface="Arial" pitchFamily="34" charset="0"/>
              <a:buChar char="•"/>
            </a:pPr>
            <a:r>
              <a:rPr lang="en-US" sz="2800" dirty="0"/>
              <a:t>Parallel: The point in the squat where the lifter’s hip joint is even with the knee joint. To perform an acceptable lift, the lifter must go lower that parallel</a:t>
            </a:r>
          </a:p>
          <a:p>
            <a:pPr marL="342900" indent="-342900">
              <a:buFont typeface="Arial" pitchFamily="34" charset="0"/>
              <a:buChar char="•"/>
            </a:pPr>
            <a:r>
              <a:rPr lang="en-US" sz="2800" dirty="0"/>
              <a:t>Peaking: Training at 90 percent or higher, usually only in the last three to four weeks prior to competition</a:t>
            </a:r>
          </a:p>
          <a:p>
            <a:pPr marL="342900" indent="-342900">
              <a:buFont typeface="Arial" pitchFamily="34" charset="0"/>
              <a:buChar char="•"/>
            </a:pPr>
            <a:r>
              <a:rPr lang="en-US" sz="2800" dirty="0"/>
              <a:t>Periodization: Change in volume and intensity of workload overtime</a:t>
            </a:r>
          </a:p>
          <a:p>
            <a:pPr marL="0" indent="0"/>
            <a:endParaRPr lang="en-US" sz="2800" dirty="0"/>
          </a:p>
          <a:p>
            <a:endParaRPr lang="en-US" dirty="0"/>
          </a:p>
        </p:txBody>
      </p:sp>
    </p:spTree>
    <p:extLst>
      <p:ext uri="{BB962C8B-B14F-4D97-AF65-F5344CB8AC3E}">
        <p14:creationId xmlns:p14="http://schemas.microsoft.com/office/powerpoint/2010/main" val="23065526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Terms</a:t>
            </a:r>
          </a:p>
        </p:txBody>
      </p:sp>
      <p:sp>
        <p:nvSpPr>
          <p:cNvPr id="3" name="Content Placeholder 2"/>
          <p:cNvSpPr>
            <a:spLocks noGrp="1"/>
          </p:cNvSpPr>
          <p:nvPr>
            <p:ph idx="1"/>
          </p:nvPr>
        </p:nvSpPr>
        <p:spPr/>
        <p:txBody>
          <a:bodyPr/>
          <a:lstStyle/>
          <a:p>
            <a:pPr marL="342900" indent="-342900">
              <a:buFont typeface="Arial" pitchFamily="34" charset="0"/>
              <a:buChar char="•"/>
            </a:pPr>
            <a:r>
              <a:rPr lang="en-US" sz="2800" dirty="0"/>
              <a:t>Power: Strength with speed</a:t>
            </a:r>
          </a:p>
          <a:p>
            <a:pPr marL="342900" indent="-342900">
              <a:buFont typeface="Arial" pitchFamily="34" charset="0"/>
              <a:buChar char="•"/>
            </a:pPr>
            <a:r>
              <a:rPr lang="en-US" sz="2800" dirty="0"/>
              <a:t>Primary lifts: Squat, bench press, and deadlift or exercises that are basically irreplaceable for their contribution to overall strength development</a:t>
            </a:r>
          </a:p>
          <a:p>
            <a:pPr marL="342900" indent="-342900">
              <a:buFont typeface="Arial" pitchFamily="34" charset="0"/>
              <a:buChar char="•"/>
            </a:pPr>
            <a:r>
              <a:rPr lang="en-US" sz="2800" dirty="0"/>
              <a:t>Primary muscles: Largest muscles capable of producing the most work in the squat, bench press, and deadlift or that contribute to overall strength development</a:t>
            </a:r>
          </a:p>
          <a:p>
            <a:pPr marL="0" indent="0"/>
            <a:endParaRPr lang="en-US" sz="2800" dirty="0"/>
          </a:p>
          <a:p>
            <a:endParaRPr lang="en-US" dirty="0"/>
          </a:p>
        </p:txBody>
      </p:sp>
    </p:spTree>
    <p:extLst>
      <p:ext uri="{BB962C8B-B14F-4D97-AF65-F5344CB8AC3E}">
        <p14:creationId xmlns:p14="http://schemas.microsoft.com/office/powerpoint/2010/main" val="151891939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Terms</a:t>
            </a:r>
          </a:p>
        </p:txBody>
      </p:sp>
      <p:sp>
        <p:nvSpPr>
          <p:cNvPr id="3" name="Content Placeholder 2"/>
          <p:cNvSpPr>
            <a:spLocks noGrp="1"/>
          </p:cNvSpPr>
          <p:nvPr>
            <p:ph idx="1"/>
          </p:nvPr>
        </p:nvSpPr>
        <p:spPr/>
        <p:txBody>
          <a:bodyPr/>
          <a:lstStyle/>
          <a:p>
            <a:pPr marL="342900" indent="-342900">
              <a:buFont typeface="Arial" pitchFamily="34" charset="0"/>
              <a:buChar char="•"/>
            </a:pPr>
            <a:r>
              <a:rPr lang="en-US" sz="2800" dirty="0"/>
              <a:t>Recuperation: Muscles return to normal state or homeostasis </a:t>
            </a:r>
          </a:p>
          <a:p>
            <a:pPr marL="342900" indent="-342900">
              <a:buFont typeface="Arial" pitchFamily="34" charset="0"/>
              <a:buChar char="•"/>
            </a:pPr>
            <a:r>
              <a:rPr lang="en-US" sz="2800" dirty="0"/>
              <a:t>Repetitions: Number of consecutive movements in an exercise between rest periods</a:t>
            </a:r>
          </a:p>
          <a:p>
            <a:pPr marL="342900" indent="-342900">
              <a:buFont typeface="Arial" pitchFamily="34" charset="0"/>
              <a:buChar char="•"/>
            </a:pPr>
            <a:r>
              <a:rPr lang="en-US" sz="2800" dirty="0"/>
              <a:t>Secondary lifts: all supplementary lifts other than the squat, bench press, and deadlift or that directly contribute to overall strength development</a:t>
            </a:r>
          </a:p>
          <a:p>
            <a:pPr marL="342900" indent="-342900">
              <a:buFont typeface="Arial" pitchFamily="34" charset="0"/>
              <a:buChar char="•"/>
            </a:pPr>
            <a:endParaRPr lang="en-US" sz="2800" dirty="0"/>
          </a:p>
          <a:p>
            <a:pPr marL="0" indent="0"/>
            <a:endParaRPr lang="en-US" sz="2800" dirty="0"/>
          </a:p>
          <a:p>
            <a:endParaRPr lang="en-US" dirty="0"/>
          </a:p>
        </p:txBody>
      </p:sp>
    </p:spTree>
    <p:extLst>
      <p:ext uri="{BB962C8B-B14F-4D97-AF65-F5344CB8AC3E}">
        <p14:creationId xmlns:p14="http://schemas.microsoft.com/office/powerpoint/2010/main" val="409610091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Terms</a:t>
            </a:r>
          </a:p>
        </p:txBody>
      </p:sp>
      <p:sp>
        <p:nvSpPr>
          <p:cNvPr id="3" name="Content Placeholder 2"/>
          <p:cNvSpPr>
            <a:spLocks noGrp="1"/>
          </p:cNvSpPr>
          <p:nvPr>
            <p:ph idx="1"/>
          </p:nvPr>
        </p:nvSpPr>
        <p:spPr/>
        <p:txBody>
          <a:bodyPr/>
          <a:lstStyle/>
          <a:p>
            <a:pPr marL="342900" indent="-342900">
              <a:buFont typeface="Arial" pitchFamily="34" charset="0"/>
              <a:buChar char="•"/>
            </a:pPr>
            <a:r>
              <a:rPr lang="en-US" sz="2800" dirty="0"/>
              <a:t>Secondary Muscles: Smaller muscles that contribute to the work produced by the primary muscles directly or help with balance or control</a:t>
            </a:r>
          </a:p>
          <a:p>
            <a:pPr marL="342900" indent="-342900">
              <a:buFont typeface="Arial" pitchFamily="34" charset="0"/>
              <a:buChar char="•"/>
            </a:pPr>
            <a:r>
              <a:rPr lang="en-US" sz="2800" dirty="0"/>
              <a:t>Sets: Number of times a group of repetitions is performed</a:t>
            </a:r>
          </a:p>
          <a:p>
            <a:pPr marL="342900" indent="-342900">
              <a:buFont typeface="Arial" pitchFamily="34" charset="0"/>
              <a:buChar char="•"/>
            </a:pPr>
            <a:r>
              <a:rPr lang="en-US" sz="2800" dirty="0"/>
              <a:t>Strength: Ability of muscle to produce force</a:t>
            </a:r>
          </a:p>
          <a:p>
            <a:pPr marL="342900" indent="-342900">
              <a:buFont typeface="Arial" pitchFamily="34" charset="0"/>
              <a:buChar char="•"/>
            </a:pPr>
            <a:r>
              <a:rPr lang="en-US" sz="2800" dirty="0"/>
              <a:t>Top Set: Heaviest set</a:t>
            </a:r>
          </a:p>
          <a:p>
            <a:pPr marL="342900" indent="-342900">
              <a:buFont typeface="Arial" pitchFamily="34" charset="0"/>
              <a:buChar char="•"/>
            </a:pPr>
            <a:endParaRPr lang="en-US" sz="2800" dirty="0"/>
          </a:p>
          <a:p>
            <a:pPr marL="0" indent="0"/>
            <a:endParaRPr lang="en-US" sz="2800" dirty="0"/>
          </a:p>
          <a:p>
            <a:endParaRPr lang="en-US" dirty="0"/>
          </a:p>
        </p:txBody>
      </p:sp>
    </p:spTree>
    <p:extLst>
      <p:ext uri="{BB962C8B-B14F-4D97-AF65-F5344CB8AC3E}">
        <p14:creationId xmlns:p14="http://schemas.microsoft.com/office/powerpoint/2010/main" val="14453312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Terms</a:t>
            </a:r>
          </a:p>
        </p:txBody>
      </p:sp>
      <p:sp>
        <p:nvSpPr>
          <p:cNvPr id="3" name="Content Placeholder 2"/>
          <p:cNvSpPr>
            <a:spLocks noGrp="1"/>
          </p:cNvSpPr>
          <p:nvPr>
            <p:ph idx="1"/>
          </p:nvPr>
        </p:nvSpPr>
        <p:spPr/>
        <p:txBody>
          <a:bodyPr/>
          <a:lstStyle/>
          <a:p>
            <a:pPr marL="342900" indent="-342900">
              <a:buFont typeface="Arial" pitchFamily="34" charset="0"/>
              <a:buChar char="•"/>
            </a:pPr>
            <a:r>
              <a:rPr lang="en-US" sz="2800" dirty="0"/>
              <a:t>Spotting: The process of closely following the movement of the athlete during the lift with hands ready to assist if necessary. Except for during the learning period or for assisting when the athlete appears unable to make the lift, the hands should not be placed upon the bar or the athlete’s body</a:t>
            </a:r>
          </a:p>
          <a:p>
            <a:pPr marL="0" indent="0"/>
            <a:endParaRPr lang="en-US" sz="2800" dirty="0"/>
          </a:p>
          <a:p>
            <a:endParaRPr lang="en-US" dirty="0"/>
          </a:p>
        </p:txBody>
      </p:sp>
    </p:spTree>
    <p:extLst>
      <p:ext uri="{BB962C8B-B14F-4D97-AF65-F5344CB8AC3E}">
        <p14:creationId xmlns:p14="http://schemas.microsoft.com/office/powerpoint/2010/main" val="101929556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Terms</a:t>
            </a:r>
          </a:p>
        </p:txBody>
      </p:sp>
      <p:sp>
        <p:nvSpPr>
          <p:cNvPr id="3" name="Content Placeholder 2"/>
          <p:cNvSpPr>
            <a:spLocks noGrp="1"/>
          </p:cNvSpPr>
          <p:nvPr>
            <p:ph idx="1"/>
          </p:nvPr>
        </p:nvSpPr>
        <p:spPr/>
        <p:txBody>
          <a:bodyPr/>
          <a:lstStyle/>
          <a:p>
            <a:pPr marL="342900" indent="-342900">
              <a:buFont typeface="Arial" pitchFamily="34" charset="0"/>
              <a:buChar char="•"/>
            </a:pPr>
            <a:r>
              <a:rPr lang="en-US" sz="2800" dirty="0"/>
              <a:t>Wilks Formula: Formulas that use historically based numbers by which different body weights can be reconciled or leveled to compare lifting competition results</a:t>
            </a:r>
          </a:p>
          <a:p>
            <a:pPr marL="342900" indent="-342900">
              <a:buFont typeface="Arial" pitchFamily="34" charset="0"/>
              <a:buChar char="•"/>
            </a:pPr>
            <a:endParaRPr lang="en-US" sz="2800" dirty="0"/>
          </a:p>
          <a:p>
            <a:pPr marL="0" indent="0"/>
            <a:endParaRPr lang="en-US" sz="2800" dirty="0"/>
          </a:p>
          <a:p>
            <a:endParaRPr lang="en-US" dirty="0"/>
          </a:p>
        </p:txBody>
      </p:sp>
    </p:spTree>
    <p:extLst>
      <p:ext uri="{BB962C8B-B14F-4D97-AF65-F5344CB8AC3E}">
        <p14:creationId xmlns:p14="http://schemas.microsoft.com/office/powerpoint/2010/main" val="312527958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Uniform</a:t>
            </a:r>
          </a:p>
        </p:txBody>
      </p:sp>
      <p:sp>
        <p:nvSpPr>
          <p:cNvPr id="3" name="Content Placeholder 2"/>
          <p:cNvSpPr>
            <a:spLocks noGrp="1"/>
          </p:cNvSpPr>
          <p:nvPr>
            <p:ph idx="1"/>
          </p:nvPr>
        </p:nvSpPr>
        <p:spPr/>
        <p:txBody>
          <a:bodyPr/>
          <a:lstStyle/>
          <a:p>
            <a:pPr marL="285750" marR="0" lvl="0" indent="-285750">
              <a:lnSpc>
                <a:spcPct val="100000"/>
              </a:lnSpc>
              <a:spcBef>
                <a:spcPts val="0"/>
              </a:spcBef>
              <a:spcAft>
                <a:spcPts val="600"/>
              </a:spcAft>
              <a:buSzPct val="100000"/>
              <a:buFont typeface="Arial" panose="020B0604020202020204" pitchFamily="34" charset="0"/>
              <a:buChar char="•"/>
            </a:pPr>
            <a:r>
              <a:rPr lang="en-US" sz="2400" kern="1400" dirty="0">
                <a:solidFill>
                  <a:srgbClr val="000000"/>
                </a:solidFill>
                <a:effectLst/>
                <a:ea typeface="Times New Roman" panose="02020603050405020304" pitchFamily="18" charset="0"/>
                <a:cs typeface="Times New Roman" panose="02020603050405020304" pitchFamily="18" charset="0"/>
              </a:rPr>
              <a:t>Footgear:  Long socks (up to the knee) must be worn for the Deadlift. Sports type shoes e.g. trainer, powerlifting or weightlifting boots ONLY must be worn. No hiking or work boots allowed. </a:t>
            </a:r>
          </a:p>
          <a:p>
            <a:pPr marL="285750" indent="-285750">
              <a:lnSpc>
                <a:spcPct val="100000"/>
              </a:lnSpc>
              <a:spcBef>
                <a:spcPts val="0"/>
              </a:spcBef>
              <a:spcAft>
                <a:spcPts val="600"/>
              </a:spcAft>
              <a:buSzPct val="100000"/>
              <a:buFont typeface="Arial" panose="020B0604020202020204" pitchFamily="34" charset="0"/>
              <a:buChar char="•"/>
            </a:pPr>
            <a:r>
              <a:rPr lang="en-US" sz="2400" kern="1400" dirty="0">
                <a:solidFill>
                  <a:srgbClr val="000000"/>
                </a:solidFill>
                <a:effectLst/>
                <a:ea typeface="Times New Roman" panose="02020603050405020304" pitchFamily="18" charset="0"/>
                <a:cs typeface="Times New Roman" panose="02020603050405020304" pitchFamily="18" charset="0"/>
              </a:rPr>
              <a:t>Knee wrap: </a:t>
            </a:r>
            <a:r>
              <a:rPr lang="en-US" sz="2400" kern="1400" dirty="0">
                <a:solidFill>
                  <a:srgbClr val="000000"/>
                </a:solidFill>
                <a:ea typeface="Times New Roman" panose="02020603050405020304" pitchFamily="18" charset="0"/>
                <a:cs typeface="Times New Roman" panose="02020603050405020304" pitchFamily="18" charset="0"/>
              </a:rPr>
              <a:t>W</a:t>
            </a:r>
            <a:r>
              <a:rPr lang="en-US" sz="2400" kern="1400" dirty="0">
                <a:solidFill>
                  <a:srgbClr val="000000"/>
                </a:solidFill>
                <a:effectLst/>
                <a:ea typeface="Times New Roman" panose="02020603050405020304" pitchFamily="18" charset="0"/>
                <a:cs typeface="Times New Roman" panose="02020603050405020304" pitchFamily="18" charset="0"/>
              </a:rPr>
              <a:t>raps not exceeding 2 meters in length and 8 cm in width may be used. Hen worn, wraps should not be in contact with the socks or the lifting suit. Supportive wraps – only IPF approved wraps shall be permitted for use in powerlifting competitions. Non supportive wraps: wraps made of medical crepe or bandage and sweatbands do not require IPF approval. </a:t>
            </a:r>
            <a:endParaRPr lang="en-US" sz="2400" dirty="0">
              <a:solidFill>
                <a:srgbClr val="000000"/>
              </a:solidFill>
              <a:effectLst/>
              <a:ea typeface="Calibri" panose="020F0502020204030204" pitchFamily="34" charset="0"/>
              <a:cs typeface="Times New Roman" panose="02020603050405020304" pitchFamily="18" charset="0"/>
            </a:endParaRPr>
          </a:p>
          <a:p>
            <a:pPr marL="285750" marR="0" lvl="0" indent="-285750">
              <a:lnSpc>
                <a:spcPct val="100000"/>
              </a:lnSpc>
              <a:spcBef>
                <a:spcPts val="0"/>
              </a:spcBef>
              <a:spcAft>
                <a:spcPts val="600"/>
              </a:spcAft>
              <a:buSzPct val="1000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401769681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Uniform</a:t>
            </a:r>
          </a:p>
        </p:txBody>
      </p:sp>
      <p:sp>
        <p:nvSpPr>
          <p:cNvPr id="3" name="Content Placeholder 2"/>
          <p:cNvSpPr>
            <a:spLocks noGrp="1"/>
          </p:cNvSpPr>
          <p:nvPr>
            <p:ph idx="1"/>
          </p:nvPr>
        </p:nvSpPr>
        <p:spPr/>
        <p:txBody>
          <a:bodyPr/>
          <a:lstStyle/>
          <a:p>
            <a:pPr marL="285750" indent="-285750">
              <a:lnSpc>
                <a:spcPct val="100000"/>
              </a:lnSpc>
              <a:spcBef>
                <a:spcPts val="0"/>
              </a:spcBef>
              <a:spcAft>
                <a:spcPts val="600"/>
              </a:spcAft>
              <a:buSzPct val="100000"/>
              <a:buFont typeface="Arial" panose="020B0604020202020204" pitchFamily="34" charset="0"/>
              <a:buChar char="•"/>
            </a:pPr>
            <a:r>
              <a:rPr lang="en-US" sz="2400" kern="1400" dirty="0">
                <a:solidFill>
                  <a:srgbClr val="000000"/>
                </a:solidFill>
                <a:effectLst/>
                <a:ea typeface="Times New Roman" panose="02020603050405020304" pitchFamily="18" charset="0"/>
                <a:cs typeface="Times New Roman" panose="02020603050405020304" pitchFamily="18" charset="0"/>
              </a:rPr>
              <a:t>Wraps: wrist wraps of a maximum width of 8 centimeters and maximum length of 1 meter may be worn. A wrist wrap shall not extend beyond 10 centimeters above or 2 centimeters below the center of the wrist. In lieu of wrist wraps, wristbands not exceeding 10 centimeters in width may be worn. If wrist wraps are wrap around style, with or without stitching, to form a sleeve, they may have Velcro patches not exceeding 30 centimeters in total length and 8 centimeters in width as well as a thumb loop. The total length of a wristband shall not exceed 50 centimeters. The thumb loop shall not be over the thumb during competitive lift. </a:t>
            </a:r>
            <a:endParaRPr lang="en-US" sz="2400" dirty="0">
              <a:solidFill>
                <a:srgbClr val="000000"/>
              </a:solidFill>
              <a:effectLst/>
              <a:ea typeface="Calibri" panose="020F0502020204030204" pitchFamily="34" charset="0"/>
              <a:cs typeface="Times New Roman" panose="02020603050405020304" pitchFamily="18" charset="0"/>
            </a:endParaRPr>
          </a:p>
          <a:p>
            <a:pPr marL="285750" marR="0" lvl="0" indent="-285750">
              <a:lnSpc>
                <a:spcPct val="100000"/>
              </a:lnSpc>
              <a:spcBef>
                <a:spcPts val="0"/>
              </a:spcBef>
              <a:spcAft>
                <a:spcPts val="600"/>
              </a:spcAft>
              <a:buSzPct val="1000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190658892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Uniform</a:t>
            </a:r>
          </a:p>
        </p:txBody>
      </p:sp>
      <p:sp>
        <p:nvSpPr>
          <p:cNvPr id="3" name="Content Placeholder 2"/>
          <p:cNvSpPr>
            <a:spLocks noGrp="1"/>
          </p:cNvSpPr>
          <p:nvPr>
            <p:ph idx="1"/>
          </p:nvPr>
        </p:nvSpPr>
        <p:spPr/>
        <p:txBody>
          <a:bodyPr/>
          <a:lstStyle/>
          <a:p>
            <a:pPr marL="285750" marR="0" lvl="0" indent="-285750">
              <a:lnSpc>
                <a:spcPct val="100000"/>
              </a:lnSpc>
              <a:spcBef>
                <a:spcPts val="0"/>
              </a:spcBef>
              <a:spcAft>
                <a:spcPts val="600"/>
              </a:spcAft>
              <a:buSzPct val="100000"/>
              <a:buFont typeface="Arial" panose="020B0604020202020204" pitchFamily="34" charset="0"/>
              <a:buChar char="•"/>
            </a:pPr>
            <a:r>
              <a:rPr lang="en-US" sz="2400" kern="1400" dirty="0">
                <a:solidFill>
                  <a:srgbClr val="000000"/>
                </a:solidFill>
                <a:effectLst/>
                <a:ea typeface="Times New Roman" panose="02020603050405020304" pitchFamily="18" charset="0"/>
                <a:cs typeface="Times New Roman" panose="02020603050405020304" pitchFamily="18" charset="0"/>
              </a:rPr>
              <a:t>Belt: A belt made of leather, vinyl or similar </a:t>
            </a:r>
            <a:r>
              <a:rPr lang="en-US" sz="2400" kern="1400" dirty="0" err="1">
                <a:solidFill>
                  <a:srgbClr val="000000"/>
                </a:solidFill>
                <a:effectLst/>
                <a:ea typeface="Times New Roman" panose="02020603050405020304" pitchFamily="18" charset="0"/>
                <a:cs typeface="Times New Roman" panose="02020603050405020304" pitchFamily="18" charset="0"/>
              </a:rPr>
              <a:t>nonstretch</a:t>
            </a:r>
            <a:r>
              <a:rPr lang="en-US" sz="2400" kern="1400" dirty="0">
                <a:solidFill>
                  <a:srgbClr val="000000"/>
                </a:solidFill>
                <a:effectLst/>
                <a:ea typeface="Times New Roman" panose="02020603050405020304" pitchFamily="18" charset="0"/>
                <a:cs typeface="Times New Roman" panose="02020603050405020304" pitchFamily="18" charset="0"/>
              </a:rPr>
              <a:t> material may be worn on the outside of the suit. The belt dimensions should be not more than 4 inches at its greatest width and with a thickness not exceeding .5 inches. Belts should not have additional padding.</a:t>
            </a:r>
          </a:p>
          <a:p>
            <a:pPr marL="285750" marR="0" lvl="0" indent="-285750">
              <a:lnSpc>
                <a:spcPct val="100000"/>
              </a:lnSpc>
              <a:spcBef>
                <a:spcPts val="0"/>
              </a:spcBef>
              <a:spcAft>
                <a:spcPts val="600"/>
              </a:spcAft>
              <a:buSzPct val="100000"/>
              <a:buFont typeface="Arial" panose="020B0604020202020204" pitchFamily="34" charset="0"/>
              <a:buChar char="•"/>
            </a:pPr>
            <a:r>
              <a:rPr lang="en-US" sz="2400" kern="1400" dirty="0">
                <a:solidFill>
                  <a:srgbClr val="000000"/>
                </a:solidFill>
                <a:ea typeface="Calibri" panose="020F0502020204030204" pitchFamily="34" charset="0"/>
                <a:cs typeface="Times New Roman" panose="02020603050405020304" pitchFamily="18" charset="0"/>
              </a:rPr>
              <a:t>No gloves are allowed</a:t>
            </a:r>
            <a:endParaRPr lang="en-US" sz="2400" dirty="0">
              <a:solidFill>
                <a:srgbClr val="000000"/>
              </a:solidFill>
              <a:ea typeface="Calibri" panose="020F0502020204030204" pitchFamily="34" charset="0"/>
              <a:cs typeface="Times New Roman" panose="02020603050405020304" pitchFamily="18" charset="0"/>
            </a:endParaRPr>
          </a:p>
          <a:p>
            <a:pPr marL="285750" marR="0" lvl="0" indent="-285750">
              <a:lnSpc>
                <a:spcPct val="100000"/>
              </a:lnSpc>
              <a:spcBef>
                <a:spcPts val="0"/>
              </a:spcBef>
              <a:spcAft>
                <a:spcPts val="600"/>
              </a:spcAft>
              <a:buSzPct val="100000"/>
              <a:buFont typeface="Arial" panose="020B0604020202020204" pitchFamily="34" charset="0"/>
              <a:buChar char="•"/>
            </a:pPr>
            <a:r>
              <a:rPr lang="en-US" sz="2400" kern="1400" dirty="0">
                <a:solidFill>
                  <a:srgbClr val="000000"/>
                </a:solidFill>
                <a:effectLst/>
                <a:ea typeface="Times New Roman" panose="02020603050405020304" pitchFamily="18" charset="0"/>
                <a:cs typeface="Times New Roman" panose="02020603050405020304" pitchFamily="18" charset="0"/>
              </a:rPr>
              <a:t>Jewelry is prohibited. </a:t>
            </a:r>
            <a:endParaRPr lang="en-US" sz="2400" dirty="0">
              <a:solidFill>
                <a:srgbClr val="000000"/>
              </a:solidFill>
              <a:ea typeface="Calibri" panose="020F0502020204030204" pitchFamily="34" charset="0"/>
              <a:cs typeface="Times New Roman" panose="02020603050405020304" pitchFamily="18" charset="0"/>
            </a:endParaRPr>
          </a:p>
          <a:p>
            <a:pPr marL="285750" marR="0" lvl="0" indent="-285750">
              <a:lnSpc>
                <a:spcPct val="100000"/>
              </a:lnSpc>
              <a:spcBef>
                <a:spcPts val="0"/>
              </a:spcBef>
              <a:spcAft>
                <a:spcPts val="600"/>
              </a:spcAft>
              <a:buSzPct val="100000"/>
              <a:buFont typeface="Arial" panose="020B0604020202020204" pitchFamily="34" charset="0"/>
              <a:buChar char="•"/>
            </a:pPr>
            <a:r>
              <a:rPr lang="en-US" sz="2400" kern="1400" dirty="0">
                <a:solidFill>
                  <a:srgbClr val="000000"/>
                </a:solidFill>
                <a:effectLst/>
                <a:ea typeface="Times New Roman" panose="02020603050405020304" pitchFamily="18" charset="0"/>
                <a:cs typeface="Times New Roman" panose="02020603050405020304" pitchFamily="18" charset="0"/>
              </a:rPr>
              <a:t>Wheelchair athletes may wear tight warm-up bottoms but not warm-up tops. </a:t>
            </a:r>
            <a:endParaRPr lang="en-US" sz="2400" dirty="0">
              <a:solidFill>
                <a:srgbClr val="000000"/>
              </a:solidFill>
              <a:ea typeface="Calibri" panose="020F0502020204030204" pitchFamily="34" charset="0"/>
              <a:cs typeface="Times New Roman" panose="02020603050405020304" pitchFamily="18" charset="0"/>
            </a:endParaRPr>
          </a:p>
          <a:p>
            <a:pPr marL="285750" marR="0" lvl="0" indent="-285750">
              <a:lnSpc>
                <a:spcPct val="100000"/>
              </a:lnSpc>
              <a:spcBef>
                <a:spcPts val="0"/>
              </a:spcBef>
              <a:spcAft>
                <a:spcPts val="600"/>
              </a:spcAft>
              <a:buSzPct val="1000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166785371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Uniform</a:t>
            </a:r>
          </a:p>
        </p:txBody>
      </p:sp>
      <p:sp>
        <p:nvSpPr>
          <p:cNvPr id="3" name="Content Placeholder 2"/>
          <p:cNvSpPr>
            <a:spLocks noGrp="1"/>
          </p:cNvSpPr>
          <p:nvPr>
            <p:ph idx="1"/>
          </p:nvPr>
        </p:nvSpPr>
        <p:spPr/>
        <p:txBody>
          <a:bodyPr/>
          <a:lstStyle/>
          <a:p>
            <a:pPr marL="285750" marR="0" lvl="0" indent="-285750">
              <a:lnSpc>
                <a:spcPct val="100000"/>
              </a:lnSpc>
              <a:spcBef>
                <a:spcPts val="0"/>
              </a:spcBef>
              <a:spcAft>
                <a:spcPts val="600"/>
              </a:spcAft>
              <a:buSzPct val="100000"/>
              <a:buFont typeface="Arial" panose="020B0604020202020204" pitchFamily="34" charset="0"/>
              <a:buChar char="•"/>
            </a:pPr>
            <a:r>
              <a:rPr lang="en-US" sz="2400" kern="1400" dirty="0">
                <a:solidFill>
                  <a:srgbClr val="000000"/>
                </a:solidFill>
                <a:effectLst/>
                <a:ea typeface="Times New Roman" panose="02020603050405020304" pitchFamily="18" charset="0"/>
                <a:cs typeface="Times New Roman" panose="02020603050405020304" pitchFamily="18" charset="0"/>
              </a:rPr>
              <a:t>If a lifter, after the referee's inspection, changes part of his/her uniform, belt, or bandages, or puts on anything that has not been authorized or is contrary to the rules, he/she shall immediately be disqualified.</a:t>
            </a:r>
            <a:endParaRPr lang="en-US" sz="2400" dirty="0">
              <a:solidFill>
                <a:srgbClr val="000000"/>
              </a:solidFill>
              <a:ea typeface="Calibri" panose="020F0502020204030204" pitchFamily="34" charset="0"/>
              <a:cs typeface="Times New Roman" panose="02020603050405020304" pitchFamily="18" charset="0"/>
            </a:endParaRPr>
          </a:p>
          <a:p>
            <a:pPr marL="285750" marR="0" lvl="0" indent="-285750">
              <a:lnSpc>
                <a:spcPct val="100000"/>
              </a:lnSpc>
              <a:spcBef>
                <a:spcPts val="0"/>
              </a:spcBef>
              <a:spcAft>
                <a:spcPts val="600"/>
              </a:spcAft>
              <a:buSzPct val="100000"/>
              <a:buFont typeface="Arial" panose="020B0604020202020204" pitchFamily="34" charset="0"/>
              <a:buChar char="•"/>
            </a:pPr>
            <a:r>
              <a:rPr lang="en-US" sz="2400" kern="1400" dirty="0">
                <a:solidFill>
                  <a:srgbClr val="000000"/>
                </a:solidFill>
                <a:effectLst/>
                <a:ea typeface="Times New Roman" panose="02020603050405020304" pitchFamily="18" charset="0"/>
                <a:cs typeface="Times New Roman" panose="02020603050405020304" pitchFamily="18" charset="0"/>
              </a:rPr>
              <a:t>No denim may be worn </a:t>
            </a:r>
            <a:endParaRPr lang="en-US" sz="2400" dirty="0">
              <a:solidFill>
                <a:srgbClr val="000000"/>
              </a:solidFill>
              <a:effectLst/>
              <a:ea typeface="Calibri" panose="020F0502020204030204" pitchFamily="34" charset="0"/>
              <a:cs typeface="Times New Roman" panose="02020603050405020304" pitchFamily="18" charset="0"/>
            </a:endParaRPr>
          </a:p>
          <a:p>
            <a:pPr marL="285750" marR="0" lvl="0" indent="-285750">
              <a:lnSpc>
                <a:spcPct val="100000"/>
              </a:lnSpc>
              <a:spcBef>
                <a:spcPts val="0"/>
              </a:spcBef>
              <a:spcAft>
                <a:spcPts val="600"/>
              </a:spcAft>
              <a:buSzPct val="1000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144020810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Divisions</a:t>
            </a:r>
          </a:p>
        </p:txBody>
      </p:sp>
      <p:sp>
        <p:nvSpPr>
          <p:cNvPr id="3" name="Content Placeholder 2"/>
          <p:cNvSpPr>
            <a:spLocks noGrp="1"/>
          </p:cNvSpPr>
          <p:nvPr>
            <p:ph idx="1"/>
          </p:nvPr>
        </p:nvSpPr>
        <p:spPr/>
        <p:txBody>
          <a:bodyPr/>
          <a:lstStyle/>
          <a:p>
            <a:pPr marL="342900" indent="-342900">
              <a:buFont typeface="Arial" pitchFamily="34" charset="0"/>
              <a:buChar char="•"/>
            </a:pPr>
            <a:r>
              <a:rPr lang="en-US" sz="2400" dirty="0"/>
              <a:t>Athletes shall be places in divisions according to sex, age, and weight. Age groups are 16-21 and 22+.</a:t>
            </a:r>
          </a:p>
          <a:p>
            <a:pPr marL="342900" indent="-342900">
              <a:buFont typeface="Arial" pitchFamily="34" charset="0"/>
              <a:buChar char="•"/>
            </a:pPr>
            <a:r>
              <a:rPr lang="en-US" sz="2400" dirty="0"/>
              <a:t>Weight Classes – Men</a:t>
            </a:r>
          </a:p>
          <a:p>
            <a:pPr marL="638175" lvl="2" indent="-342900">
              <a:lnSpc>
                <a:spcPct val="100000"/>
              </a:lnSpc>
              <a:buFont typeface="Arial" pitchFamily="34" charset="0"/>
              <a:buChar char="•"/>
            </a:pPr>
            <a:r>
              <a:rPr lang="en-US" sz="2000" dirty="0">
                <a:latin typeface="+mn-lt"/>
              </a:rPr>
              <a:t>53 kg (116.5 lbs.)</a:t>
            </a:r>
          </a:p>
          <a:p>
            <a:pPr marL="638175" lvl="2" indent="-342900">
              <a:lnSpc>
                <a:spcPct val="100000"/>
              </a:lnSpc>
              <a:buFont typeface="Arial" pitchFamily="34" charset="0"/>
              <a:buChar char="•"/>
            </a:pPr>
            <a:r>
              <a:rPr lang="en-US" sz="2000" dirty="0">
                <a:latin typeface="+mn-lt"/>
              </a:rPr>
              <a:t>59 kg (130 lbs.)</a:t>
            </a:r>
          </a:p>
          <a:p>
            <a:pPr marL="638175" lvl="2" indent="-342900">
              <a:lnSpc>
                <a:spcPct val="100000"/>
              </a:lnSpc>
              <a:buFont typeface="Arial" pitchFamily="34" charset="0"/>
              <a:buChar char="•"/>
            </a:pPr>
            <a:r>
              <a:rPr lang="en-US" sz="2000" dirty="0">
                <a:latin typeface="+mn-lt"/>
              </a:rPr>
              <a:t>66 kg (145.5 lbs.)</a:t>
            </a:r>
          </a:p>
          <a:p>
            <a:pPr marL="638175" lvl="2" indent="-342900">
              <a:lnSpc>
                <a:spcPct val="100000"/>
              </a:lnSpc>
              <a:buFont typeface="Arial" pitchFamily="34" charset="0"/>
              <a:buChar char="•"/>
            </a:pPr>
            <a:r>
              <a:rPr lang="en-US" sz="2000" dirty="0">
                <a:latin typeface="+mn-lt"/>
              </a:rPr>
              <a:t>74 kg (163 lbs.)</a:t>
            </a:r>
          </a:p>
          <a:p>
            <a:pPr marL="638175" lvl="2" indent="-342900">
              <a:lnSpc>
                <a:spcPct val="100000"/>
              </a:lnSpc>
              <a:buFont typeface="Arial" pitchFamily="34" charset="0"/>
              <a:buChar char="•"/>
            </a:pPr>
            <a:r>
              <a:rPr lang="en-US" sz="2000" dirty="0">
                <a:latin typeface="+mn-lt"/>
              </a:rPr>
              <a:t>83 kg (183 lbs.)</a:t>
            </a:r>
          </a:p>
          <a:p>
            <a:pPr marL="638175" lvl="2" indent="-342900">
              <a:lnSpc>
                <a:spcPct val="100000"/>
              </a:lnSpc>
              <a:buFont typeface="Arial" pitchFamily="34" charset="0"/>
              <a:buChar char="•"/>
            </a:pPr>
            <a:r>
              <a:rPr lang="en-US" sz="2000" dirty="0">
                <a:latin typeface="+mn-lt"/>
              </a:rPr>
              <a:t>93 kg (205 lbs.)</a:t>
            </a:r>
          </a:p>
          <a:p>
            <a:pPr marL="638175" lvl="2" indent="-342900">
              <a:lnSpc>
                <a:spcPct val="100000"/>
              </a:lnSpc>
              <a:buFont typeface="Arial" pitchFamily="34" charset="0"/>
              <a:buChar char="•"/>
            </a:pPr>
            <a:r>
              <a:rPr lang="en-US" sz="2000" dirty="0">
                <a:latin typeface="+mn-lt"/>
              </a:rPr>
              <a:t>105 kg (231 lbs.)</a:t>
            </a:r>
          </a:p>
          <a:p>
            <a:pPr marL="638175" lvl="2" indent="-342900">
              <a:lnSpc>
                <a:spcPct val="100000"/>
              </a:lnSpc>
              <a:buFont typeface="Arial" pitchFamily="34" charset="0"/>
              <a:buChar char="•"/>
            </a:pPr>
            <a:r>
              <a:rPr lang="en-US" sz="2000" dirty="0">
                <a:latin typeface="+mn-lt"/>
              </a:rPr>
              <a:t>120 kg (264.5 lbs.)</a:t>
            </a:r>
          </a:p>
          <a:p>
            <a:pPr marL="638175" lvl="2" indent="-342900">
              <a:lnSpc>
                <a:spcPct val="100000"/>
              </a:lnSpc>
              <a:buFont typeface="Arial" pitchFamily="34" charset="0"/>
              <a:buChar char="•"/>
            </a:pPr>
            <a:r>
              <a:rPr lang="en-US" sz="2000" dirty="0">
                <a:latin typeface="+mn-lt"/>
              </a:rPr>
              <a:t>120+ kg (264.75+ lbs.)</a:t>
            </a:r>
          </a:p>
          <a:p>
            <a:pPr marL="0" marR="0" lvl="0" indent="0">
              <a:lnSpc>
                <a:spcPct val="100000"/>
              </a:lnSpc>
              <a:spcBef>
                <a:spcPts val="0"/>
              </a:spcBef>
              <a:spcAft>
                <a:spcPts val="600"/>
              </a:spcAft>
              <a:buSzPct val="100000"/>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US" dirty="0"/>
          </a:p>
        </p:txBody>
      </p:sp>
      <p:sp>
        <p:nvSpPr>
          <p:cNvPr id="4" name="TextBox 3">
            <a:extLst>
              <a:ext uri="{FF2B5EF4-FFF2-40B4-BE49-F238E27FC236}">
                <a16:creationId xmlns:a16="http://schemas.microsoft.com/office/drawing/2014/main" id="{4DE2F55E-577B-3D3A-1C73-650D8424567C}"/>
              </a:ext>
            </a:extLst>
          </p:cNvPr>
          <p:cNvSpPr txBox="1"/>
          <p:nvPr/>
        </p:nvSpPr>
        <p:spPr>
          <a:xfrm>
            <a:off x="4572000" y="2700143"/>
            <a:ext cx="4149306" cy="3508653"/>
          </a:xfrm>
          <a:prstGeom prst="rect">
            <a:avLst/>
          </a:prstGeom>
          <a:noFill/>
        </p:spPr>
        <p:txBody>
          <a:bodyPr wrap="square" rtlCol="0">
            <a:spAutoFit/>
          </a:bodyPr>
          <a:lstStyle/>
          <a:p>
            <a:pPr marL="342900" indent="-342900">
              <a:buFont typeface="Arial" pitchFamily="34" charset="0"/>
              <a:buChar char="•"/>
            </a:pPr>
            <a:r>
              <a:rPr lang="en-US" sz="2400" dirty="0"/>
              <a:t>Weight Classes – Women</a:t>
            </a:r>
          </a:p>
          <a:p>
            <a:pPr marL="742950" lvl="1" indent="-285750">
              <a:buClr>
                <a:srgbClr val="FF0000"/>
              </a:buClr>
              <a:buFont typeface="Arial" pitchFamily="34" charset="0"/>
              <a:buChar char="•"/>
            </a:pPr>
            <a:r>
              <a:rPr lang="en-US" sz="2000" dirty="0">
                <a:solidFill>
                  <a:schemeClr val="bg2">
                    <a:lumMod val="50000"/>
                  </a:schemeClr>
                </a:solidFill>
              </a:rPr>
              <a:t>43 kg (94.75 lbs.)</a:t>
            </a:r>
          </a:p>
          <a:p>
            <a:pPr marL="742950" lvl="1" indent="-285750">
              <a:buClr>
                <a:srgbClr val="FF0000"/>
              </a:buClr>
              <a:buFont typeface="Arial" pitchFamily="34" charset="0"/>
              <a:buChar char="•"/>
            </a:pPr>
            <a:r>
              <a:rPr lang="en-US" sz="2000" dirty="0">
                <a:solidFill>
                  <a:schemeClr val="bg2">
                    <a:lumMod val="50000"/>
                  </a:schemeClr>
                </a:solidFill>
              </a:rPr>
              <a:t>47 kg. (103 lbs.)</a:t>
            </a:r>
          </a:p>
          <a:p>
            <a:pPr marL="742950" lvl="1" indent="-285750">
              <a:buClr>
                <a:srgbClr val="FF0000"/>
              </a:buClr>
              <a:buFont typeface="Arial" pitchFamily="34" charset="0"/>
              <a:buChar char="•"/>
            </a:pPr>
            <a:r>
              <a:rPr lang="en-US" sz="2000" dirty="0">
                <a:solidFill>
                  <a:schemeClr val="bg2">
                    <a:lumMod val="50000"/>
                  </a:schemeClr>
                </a:solidFill>
              </a:rPr>
              <a:t>52 kg (114.5 lbs.)</a:t>
            </a:r>
          </a:p>
          <a:p>
            <a:pPr marL="742950" lvl="1" indent="-285750">
              <a:buClr>
                <a:srgbClr val="FF0000"/>
              </a:buClr>
              <a:buFont typeface="Arial" pitchFamily="34" charset="0"/>
              <a:buChar char="•"/>
            </a:pPr>
            <a:r>
              <a:rPr lang="en-US" sz="2000" dirty="0">
                <a:solidFill>
                  <a:schemeClr val="bg2">
                    <a:lumMod val="50000"/>
                  </a:schemeClr>
                </a:solidFill>
              </a:rPr>
              <a:t>57 kg (125.5 lbs.)</a:t>
            </a:r>
          </a:p>
          <a:p>
            <a:pPr marL="742950" lvl="1" indent="-285750">
              <a:buClr>
                <a:srgbClr val="FF0000"/>
              </a:buClr>
              <a:buFont typeface="Arial" pitchFamily="34" charset="0"/>
              <a:buChar char="•"/>
            </a:pPr>
            <a:r>
              <a:rPr lang="en-US" sz="2000" dirty="0">
                <a:solidFill>
                  <a:schemeClr val="bg2">
                    <a:lumMod val="50000"/>
                  </a:schemeClr>
                </a:solidFill>
              </a:rPr>
              <a:t>63 kg (139 lbs.)</a:t>
            </a:r>
          </a:p>
          <a:p>
            <a:pPr marL="742950" lvl="1" indent="-285750">
              <a:buClr>
                <a:srgbClr val="FF0000"/>
              </a:buClr>
              <a:buFont typeface="Arial" pitchFamily="34" charset="0"/>
              <a:buChar char="•"/>
            </a:pPr>
            <a:r>
              <a:rPr lang="en-US" sz="2000" dirty="0">
                <a:solidFill>
                  <a:schemeClr val="bg2">
                    <a:lumMod val="50000"/>
                  </a:schemeClr>
                </a:solidFill>
              </a:rPr>
              <a:t>69 kg (152 lbs.)</a:t>
            </a:r>
          </a:p>
          <a:p>
            <a:pPr marL="742950" lvl="1" indent="-285750">
              <a:buClr>
                <a:srgbClr val="FF0000"/>
              </a:buClr>
              <a:buFont typeface="Arial" pitchFamily="34" charset="0"/>
              <a:buChar char="•"/>
            </a:pPr>
            <a:r>
              <a:rPr lang="en-US" sz="2000" dirty="0">
                <a:solidFill>
                  <a:schemeClr val="bg2">
                    <a:lumMod val="50000"/>
                  </a:schemeClr>
                </a:solidFill>
              </a:rPr>
              <a:t>76 kg (167.5 lbs.)</a:t>
            </a:r>
          </a:p>
          <a:p>
            <a:pPr marL="742950" lvl="1" indent="-285750">
              <a:buClr>
                <a:srgbClr val="FF0000"/>
              </a:buClr>
              <a:buFont typeface="Arial" pitchFamily="34" charset="0"/>
              <a:buChar char="•"/>
            </a:pPr>
            <a:r>
              <a:rPr lang="en-US" sz="2000" dirty="0">
                <a:solidFill>
                  <a:schemeClr val="bg2">
                    <a:lumMod val="50000"/>
                  </a:schemeClr>
                </a:solidFill>
              </a:rPr>
              <a:t>84 kg (185 lbs.)</a:t>
            </a:r>
          </a:p>
          <a:p>
            <a:pPr marL="742950" lvl="1" indent="-285750">
              <a:buClr>
                <a:srgbClr val="FF0000"/>
              </a:buClr>
              <a:buFont typeface="Arial" pitchFamily="34" charset="0"/>
              <a:buChar char="•"/>
            </a:pPr>
            <a:r>
              <a:rPr lang="en-US" sz="2000" dirty="0">
                <a:solidFill>
                  <a:schemeClr val="bg2">
                    <a:lumMod val="50000"/>
                  </a:schemeClr>
                </a:solidFill>
              </a:rPr>
              <a:t>84+ kg (185.25+ lbs.)</a:t>
            </a:r>
          </a:p>
          <a:p>
            <a:endParaRPr lang="en-US" dirty="0"/>
          </a:p>
        </p:txBody>
      </p:sp>
    </p:spTree>
    <p:extLst>
      <p:ext uri="{BB962C8B-B14F-4D97-AF65-F5344CB8AC3E}">
        <p14:creationId xmlns:p14="http://schemas.microsoft.com/office/powerpoint/2010/main" val="233883266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_AP_Presentation">
  <a:themeElements>
    <a:clrScheme name="Special Olympics">
      <a:dk1>
        <a:srgbClr val="46473E"/>
      </a:dk1>
      <a:lt1>
        <a:srgbClr val="FFFFFF"/>
      </a:lt1>
      <a:dk2>
        <a:srgbClr val="000000"/>
      </a:dk2>
      <a:lt2>
        <a:srgbClr val="808080"/>
      </a:lt2>
      <a:accent1>
        <a:srgbClr val="CD0920"/>
      </a:accent1>
      <a:accent2>
        <a:srgbClr val="DF6521"/>
      </a:accent2>
      <a:accent3>
        <a:srgbClr val="E78E23"/>
      </a:accent3>
      <a:accent4>
        <a:srgbClr val="000000"/>
      </a:accent4>
      <a:accent5>
        <a:srgbClr val="900D69"/>
      </a:accent5>
      <a:accent6>
        <a:srgbClr val="005193"/>
      </a:accent6>
      <a:hlink>
        <a:srgbClr val="3C97B8"/>
      </a:hlink>
      <a:folHlink>
        <a:srgbClr val="00577A"/>
      </a:folHlink>
    </a:clrScheme>
    <a:fontScheme name="Title">
      <a:majorFont>
        <a:latin typeface="Ubuntu Light"/>
        <a:ea typeface="ヒラギノ角ゴ ProN W3"/>
        <a:cs typeface="ヒラギノ角ゴ ProN W3"/>
      </a:majorFont>
      <a:minorFont>
        <a:latin typeface="Ubuntu Light"/>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ody White copy">
  <a:themeElements>
    <a:clrScheme name="">
      <a:dk1>
        <a:srgbClr val="000000"/>
      </a:dk1>
      <a:lt1>
        <a:srgbClr val="FFFFFF"/>
      </a:lt1>
      <a:dk2>
        <a:srgbClr val="000000"/>
      </a:dk2>
      <a:lt2>
        <a:srgbClr val="808080"/>
      </a:lt2>
      <a:accent1>
        <a:srgbClr val="D90B00"/>
      </a:accent1>
      <a:accent2>
        <a:srgbClr val="333399"/>
      </a:accent2>
      <a:accent3>
        <a:srgbClr val="FFFFFF"/>
      </a:accent3>
      <a:accent4>
        <a:srgbClr val="000000"/>
      </a:accent4>
      <a:accent5>
        <a:srgbClr val="E9AAAA"/>
      </a:accent5>
      <a:accent6>
        <a:srgbClr val="2D2D8A"/>
      </a:accent6>
      <a:hlink>
        <a:srgbClr val="009999"/>
      </a:hlink>
      <a:folHlink>
        <a:srgbClr val="99CC00"/>
      </a:folHlink>
    </a:clrScheme>
    <a:fontScheme name="Body White copy">
      <a:majorFont>
        <a:latin typeface="Ubuntu Light"/>
        <a:ea typeface="ヒラギノ角ゴ ProN W3"/>
        <a:cs typeface="ヒラギノ角ゴ ProN W3"/>
      </a:majorFont>
      <a:minorFont>
        <a:latin typeface="Ubuntu"/>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ody White cop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SO_AP_Presentation.potx</Template>
  <TotalTime>632</TotalTime>
  <Words>3380</Words>
  <Application>Microsoft Office PowerPoint</Application>
  <PresentationFormat>On-screen Show (4:3)</PresentationFormat>
  <Paragraphs>385</Paragraphs>
  <Slides>45</Slides>
  <Notes>0</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45</vt:i4>
      </vt:variant>
    </vt:vector>
  </HeadingPairs>
  <TitlesOfParts>
    <vt:vector size="56" baseType="lpstr">
      <vt:lpstr>Arial</vt:lpstr>
      <vt:lpstr>Calibri</vt:lpstr>
      <vt:lpstr>Gill Sans</vt:lpstr>
      <vt:lpstr>Helvetica Neue</vt:lpstr>
      <vt:lpstr>Times New Roman</vt:lpstr>
      <vt:lpstr>Ubuntu</vt:lpstr>
      <vt:lpstr>Ubuntu Light</vt:lpstr>
      <vt:lpstr>SO_AP_Presentation</vt:lpstr>
      <vt:lpstr>Body White copy</vt:lpstr>
      <vt:lpstr>Blank</vt:lpstr>
      <vt:lpstr>1_Blank</vt:lpstr>
      <vt:lpstr>Powerlifting  Official Rules</vt:lpstr>
      <vt:lpstr>Events Offered</vt:lpstr>
      <vt:lpstr>Uniform</vt:lpstr>
      <vt:lpstr>Uniform</vt:lpstr>
      <vt:lpstr>Uniform</vt:lpstr>
      <vt:lpstr>Uniform</vt:lpstr>
      <vt:lpstr>Uniform</vt:lpstr>
      <vt:lpstr>Uniform</vt:lpstr>
      <vt:lpstr>Divisions</vt:lpstr>
      <vt:lpstr>Weigh-In </vt:lpstr>
      <vt:lpstr>Weigh-In</vt:lpstr>
      <vt:lpstr>Weigh-In</vt:lpstr>
      <vt:lpstr>Competition</vt:lpstr>
      <vt:lpstr>General Rules</vt:lpstr>
      <vt:lpstr>General Rules</vt:lpstr>
      <vt:lpstr>General Rules</vt:lpstr>
      <vt:lpstr>General Rules</vt:lpstr>
      <vt:lpstr>Scoring</vt:lpstr>
      <vt:lpstr>Bench Press</vt:lpstr>
      <vt:lpstr>Bench Press</vt:lpstr>
      <vt:lpstr>Bench Press</vt:lpstr>
      <vt:lpstr>Disqualification in Bench Press</vt:lpstr>
      <vt:lpstr>Disqualification in Bench Press</vt:lpstr>
      <vt:lpstr>Dead Lift</vt:lpstr>
      <vt:lpstr>Dead Lift</vt:lpstr>
      <vt:lpstr>Disqualification in Dead Lift</vt:lpstr>
      <vt:lpstr>Disqualification in Dead Lift</vt:lpstr>
      <vt:lpstr>Squat</vt:lpstr>
      <vt:lpstr>Squat</vt:lpstr>
      <vt:lpstr>Squat</vt:lpstr>
      <vt:lpstr>Squat</vt:lpstr>
      <vt:lpstr>Squat</vt:lpstr>
      <vt:lpstr>Squat</vt:lpstr>
      <vt:lpstr>Disqualification in Squat</vt:lpstr>
      <vt:lpstr>Atlantoaxial Instability Rule</vt:lpstr>
      <vt:lpstr>Terms</vt:lpstr>
      <vt:lpstr>Terms</vt:lpstr>
      <vt:lpstr>Terms</vt:lpstr>
      <vt:lpstr>Terms</vt:lpstr>
      <vt:lpstr>Terms</vt:lpstr>
      <vt:lpstr>Terms</vt:lpstr>
      <vt:lpstr>Terms</vt:lpstr>
      <vt:lpstr>Terms</vt:lpstr>
      <vt:lpstr>Terms</vt:lpstr>
      <vt:lpstr>Terms</vt:lpstr>
    </vt:vector>
  </TitlesOfParts>
  <Company>Zero-G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Ciaran OGaora</dc:creator>
  <cp:lastModifiedBy>Caudle, Nick</cp:lastModifiedBy>
  <cp:revision>54</cp:revision>
  <dcterms:created xsi:type="dcterms:W3CDTF">2012-05-09T16:21:13Z</dcterms:created>
  <dcterms:modified xsi:type="dcterms:W3CDTF">2024-05-20T16:15:20Z</dcterms:modified>
</cp:coreProperties>
</file>