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4" r:id="rId1"/>
    <p:sldMasterId id="2147483723" r:id="rId2"/>
    <p:sldMasterId id="2147483732" r:id="rId3"/>
    <p:sldMasterId id="2147483753" r:id="rId4"/>
  </p:sldMasterIdLst>
  <p:notesMasterIdLst>
    <p:notesMasterId r:id="rId17"/>
  </p:notesMasterIdLst>
  <p:handoutMasterIdLst>
    <p:handoutMasterId r:id="rId18"/>
  </p:handoutMasterIdLst>
  <p:sldIdLst>
    <p:sldId id="256" r:id="rId5"/>
    <p:sldId id="266" r:id="rId6"/>
    <p:sldId id="271" r:id="rId7"/>
    <p:sldId id="285" r:id="rId8"/>
    <p:sldId id="294" r:id="rId9"/>
    <p:sldId id="306" r:id="rId10"/>
    <p:sldId id="297" r:id="rId11"/>
    <p:sldId id="307" r:id="rId12"/>
    <p:sldId id="308" r:id="rId13"/>
    <p:sldId id="298" r:id="rId14"/>
    <p:sldId id="309" r:id="rId15"/>
    <p:sldId id="269"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222421"/>
    <a:srgbClr val="2E3333"/>
    <a:srgbClr val="1A1A16"/>
    <a:srgbClr val="1A1A10"/>
    <a:srgbClr val="16151E"/>
    <a:srgbClr val="292511"/>
    <a:srgbClr val="000000"/>
    <a:srgbClr val="FF5517"/>
    <a:srgbClr val="FF791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01" d="100"/>
          <a:sy n="101" d="100"/>
        </p:scale>
        <p:origin x="-3232"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4D70A94-535E-A242-8751-E65D819C19D3}" type="datetimeFigureOut">
              <a:rPr lang="en-US" smtClean="0"/>
              <a:t>1/10/2019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7442F98-C731-A94C-AA10-6D9C96A04D6B}" type="slidenum">
              <a:rPr lang="en-US" smtClean="0"/>
              <a:t>‹#›</a:t>
            </a:fld>
            <a:endParaRPr lang="en-US"/>
          </a:p>
        </p:txBody>
      </p:sp>
    </p:spTree>
    <p:extLst>
      <p:ext uri="{BB962C8B-B14F-4D97-AF65-F5344CB8AC3E}">
        <p14:creationId xmlns:p14="http://schemas.microsoft.com/office/powerpoint/2010/main" val="2204005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A25BBB-A885-FB47-A586-C46B257BEE92}" type="datetimeFigureOut">
              <a:rPr lang="en-US" smtClean="0"/>
              <a:t>1/10/2019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6B4B2F-0019-C942-9AE2-8EB4A07943DA}" type="slidenum">
              <a:rPr lang="en-US" smtClean="0"/>
              <a:t>‹#›</a:t>
            </a:fld>
            <a:endParaRPr lang="en-US"/>
          </a:p>
        </p:txBody>
      </p:sp>
    </p:spTree>
    <p:extLst>
      <p:ext uri="{BB962C8B-B14F-4D97-AF65-F5344CB8AC3E}">
        <p14:creationId xmlns:p14="http://schemas.microsoft.com/office/powerpoint/2010/main" val="146263209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1150622"/>
            <a:ext cx="7773293" cy="1470049"/>
          </a:xfrm>
        </p:spPr>
        <p:txBody>
          <a:bodyPr/>
          <a:lstStyle/>
          <a:p>
            <a:r>
              <a:rPr lang="ga-IE" smtClean="0"/>
              <a:t>Click to edit Master title style</a:t>
            </a:r>
            <a:endParaRPr lang="en-US"/>
          </a:p>
        </p:txBody>
      </p:sp>
      <p:sp>
        <p:nvSpPr>
          <p:cNvPr id="3" name="Subtitle 2"/>
          <p:cNvSpPr>
            <a:spLocks noGrp="1"/>
          </p:cNvSpPr>
          <p:nvPr>
            <p:ph type="subTitle" idx="1"/>
          </p:nvPr>
        </p:nvSpPr>
        <p:spPr>
          <a:xfrm>
            <a:off x="774703" y="2973325"/>
            <a:ext cx="6400354" cy="1752451"/>
          </a:xfrm>
        </p:spPr>
        <p:txBody>
          <a:bodyPr/>
          <a:lstStyle>
            <a:lvl1pPr marL="0" indent="0" algn="l">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dirty="0"/>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4154354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p:spPr>
        <p:txBody>
          <a:bodyPr/>
          <a:lstStyle/>
          <a:p>
            <a:r>
              <a:rPr lang="ga-IE" smtClean="0"/>
              <a:t>Click to edit Master title style</a:t>
            </a:r>
            <a:endParaRPr lang="en-US"/>
          </a:p>
        </p:txBody>
      </p:sp>
      <p:sp>
        <p:nvSpPr>
          <p:cNvPr id="3" name="Subtitle 2"/>
          <p:cNvSpPr>
            <a:spLocks noGrp="1"/>
          </p:cNvSpPr>
          <p:nvPr>
            <p:ph type="subTitle" idx="1"/>
          </p:nvPr>
        </p:nvSpPr>
        <p:spPr>
          <a:xfrm>
            <a:off x="1371824" y="3886647"/>
            <a:ext cx="6400354" cy="1752451"/>
          </a:xfrm>
        </p:spPr>
        <p:txBody>
          <a:bodyPr/>
          <a:lstStyle>
            <a:lvl1pPr marL="0" indent="0" algn="ctr">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3809498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idx="1"/>
          </p:nvPr>
        </p:nvSpPr>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62FADDA2-E13B-F548-856B-05843CC20AFE}" type="slidenum">
              <a:rPr lang="en-US"/>
              <a:pPr/>
              <a:t>‹#›</a:t>
            </a:fld>
            <a:endParaRPr lang="en-US"/>
          </a:p>
        </p:txBody>
      </p:sp>
    </p:spTree>
    <p:extLst>
      <p:ext uri="{BB962C8B-B14F-4D97-AF65-F5344CB8AC3E}">
        <p14:creationId xmlns:p14="http://schemas.microsoft.com/office/powerpoint/2010/main" val="2450640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sz="half" idx="1"/>
          </p:nvPr>
        </p:nvSpPr>
        <p:spPr>
          <a:xfrm>
            <a:off x="54471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Content Placeholder 3"/>
          <p:cNvSpPr>
            <a:spLocks noGrp="1"/>
          </p:cNvSpPr>
          <p:nvPr>
            <p:ph sz="half" idx="2"/>
          </p:nvPr>
        </p:nvSpPr>
        <p:spPr>
          <a:xfrm>
            <a:off x="455414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65259849-736F-2C48-9F66-0F7642C7CEF8}" type="slidenum">
              <a:rPr lang="en-US"/>
              <a:pPr/>
              <a:t>‹#›</a:t>
            </a:fld>
            <a:endParaRPr lang="en-US"/>
          </a:p>
        </p:txBody>
      </p:sp>
    </p:spTree>
    <p:extLst>
      <p:ext uri="{BB962C8B-B14F-4D97-AF65-F5344CB8AC3E}">
        <p14:creationId xmlns:p14="http://schemas.microsoft.com/office/powerpoint/2010/main" val="2834944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smtClean="0"/>
              <a:t>Click to edit Master title style</a:t>
            </a:r>
            <a:endParaRPr lang="en-US"/>
          </a:p>
        </p:txBody>
      </p:sp>
      <p:sp>
        <p:nvSpPr>
          <p:cNvPr id="3" name="Text Placeholder 2"/>
          <p:cNvSpPr>
            <a:spLocks noGrp="1"/>
          </p:cNvSpPr>
          <p:nvPr>
            <p:ph type="body" idx="1"/>
          </p:nvPr>
        </p:nvSpPr>
        <p:spPr>
          <a:xfrm>
            <a:off x="457647" y="1534791"/>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4" name="Content Placeholder 3"/>
          <p:cNvSpPr>
            <a:spLocks noGrp="1"/>
          </p:cNvSpPr>
          <p:nvPr>
            <p:ph sz="half" idx="2"/>
          </p:nvPr>
        </p:nvSpPr>
        <p:spPr>
          <a:xfrm>
            <a:off x="457647" y="2174379"/>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Placeholder 4"/>
          <p:cNvSpPr>
            <a:spLocks noGrp="1"/>
          </p:cNvSpPr>
          <p:nvPr>
            <p:ph type="body" sz="quarter" idx="3"/>
          </p:nvPr>
        </p:nvSpPr>
        <p:spPr>
          <a:xfrm>
            <a:off x="4644555" y="1534791"/>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6" name="Content Placeholder 5"/>
          <p:cNvSpPr>
            <a:spLocks noGrp="1"/>
          </p:cNvSpPr>
          <p:nvPr>
            <p:ph sz="quarter" idx="4"/>
          </p:nvPr>
        </p:nvSpPr>
        <p:spPr>
          <a:xfrm>
            <a:off x="4644555" y="2174379"/>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7" name="Text Box 4"/>
          <p:cNvSpPr txBox="1">
            <a:spLocks noGrp="1" noChangeArrowheads="1"/>
          </p:cNvSpPr>
          <p:nvPr>
            <p:ph type="sldNum" sz="quarter" idx="10"/>
          </p:nvPr>
        </p:nvSpPr>
        <p:spPr>
          <a:ln/>
        </p:spPr>
        <p:txBody>
          <a:bodyPr/>
          <a:lstStyle>
            <a:lvl1pPr marL="0" marR="0" indent="0" algn="l" defTabSz="457200" rtl="0" eaLnBrk="1" fontAlgn="auto" latinLnBrk="0" hangingPunct="1">
              <a:lnSpc>
                <a:spcPct val="100000"/>
              </a:lnSpc>
              <a:spcBef>
                <a:spcPts val="0"/>
              </a:spcBef>
              <a:spcAft>
                <a:spcPts val="0"/>
              </a:spcAft>
              <a:buClrTx/>
              <a:buSzTx/>
              <a:buFontTx/>
              <a:buNone/>
              <a:tabLst/>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1147788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4226246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3509570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826519"/>
          </a:xfrm>
        </p:spPr>
        <p:txBody>
          <a:bodyPr anchor="b"/>
          <a:lstStyle>
            <a:lvl1pPr algn="l">
              <a:defRPr sz="1400" b="1"/>
            </a:lvl1pPr>
          </a:lstStyle>
          <a:p>
            <a:r>
              <a:rPr lang="ga-IE" smtClean="0"/>
              <a:t>Click to edit Master title style</a:t>
            </a:r>
            <a:endParaRPr lang="en-US" dirty="0"/>
          </a:p>
        </p:txBody>
      </p:sp>
      <p:sp>
        <p:nvSpPr>
          <p:cNvPr id="3" name="Content Placeholder 2"/>
          <p:cNvSpPr>
            <a:spLocks noGrp="1"/>
          </p:cNvSpPr>
          <p:nvPr>
            <p:ph idx="1"/>
          </p:nvPr>
        </p:nvSpPr>
        <p:spPr>
          <a:xfrm>
            <a:off x="3575224" y="1910081"/>
            <a:ext cx="5111130" cy="421568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4" name="Text Placeholder 3"/>
          <p:cNvSpPr>
            <a:spLocks noGrp="1"/>
          </p:cNvSpPr>
          <p:nvPr>
            <p:ph type="body" sz="half" idx="2"/>
          </p:nvPr>
        </p:nvSpPr>
        <p:spPr>
          <a:xfrm>
            <a:off x="457647" y="1910081"/>
            <a:ext cx="3008189" cy="4215684"/>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223992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ext Box 4"/>
          <p:cNvSpPr txBox="1">
            <a:spLocks noGrp="1" noChangeArrowheads="1"/>
          </p:cNvSpPr>
          <p:nvPr>
            <p:ph type="sldNum" sz="quarter" idx="10"/>
          </p:nvPr>
        </p:nvSpPr>
        <p:spPr>
          <a:ln/>
        </p:spPr>
        <p:txBody>
          <a:bodyPr/>
          <a:lstStyle>
            <a:lvl1pPr>
              <a:defRPr>
                <a:solidFill>
                  <a:schemeClr val="bg1"/>
                </a:solidFill>
              </a:defRPr>
            </a:lvl1pPr>
          </a:lstStyle>
          <a:p>
            <a:fld id="{978F6C85-62F1-2E45-BAF4-9247EEFC730C}" type="slidenum">
              <a:rPr lang="en-US" smtClean="0"/>
              <a:pPr/>
              <a:t>‹#›</a:t>
            </a:fld>
            <a:endParaRPr lang="en-US" dirty="0"/>
          </a:p>
        </p:txBody>
      </p:sp>
      <p:sp>
        <p:nvSpPr>
          <p:cNvPr id="3" name="Picture Placeholder 2"/>
          <p:cNvSpPr>
            <a:spLocks noGrp="1"/>
          </p:cNvSpPr>
          <p:nvPr>
            <p:ph type="pic" idx="1"/>
          </p:nvPr>
        </p:nvSpPr>
        <p:spPr>
          <a:xfrm>
            <a:off x="176917" y="221921"/>
            <a:ext cx="8791061" cy="6436217"/>
          </a:xfrm>
          <a:solidFill>
            <a:schemeClr val="bg1"/>
          </a:solidFill>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smtClean="0">
                <a:sym typeface="Ubuntu" charset="0"/>
              </a:rPr>
              <a:t>Drag picture to placeholder or click icon to add</a:t>
            </a:r>
            <a:endParaRPr lang="en-US" noProof="0" smtClean="0">
              <a:sym typeface="Ubuntu" charset="0"/>
            </a:endParaRPr>
          </a:p>
        </p:txBody>
      </p:sp>
      <p:sp>
        <p:nvSpPr>
          <p:cNvPr id="2" name="Title 1"/>
          <p:cNvSpPr>
            <a:spLocks noGrp="1"/>
          </p:cNvSpPr>
          <p:nvPr>
            <p:ph type="title"/>
          </p:nvPr>
        </p:nvSpPr>
        <p:spPr>
          <a:xfrm>
            <a:off x="300743" y="5084341"/>
            <a:ext cx="6875132" cy="567035"/>
          </a:xfrm>
        </p:spPr>
        <p:txBody>
          <a:bodyPr anchor="b"/>
          <a:lstStyle>
            <a:lvl1pPr algn="l">
              <a:defRPr sz="1400" b="1"/>
            </a:lvl1pPr>
          </a:lstStyle>
          <a:p>
            <a:r>
              <a:rPr lang="ga-IE" dirty="0" smtClean="0"/>
              <a:t>Click to edit Master title style</a:t>
            </a:r>
            <a:endParaRPr lang="en-US" dirty="0"/>
          </a:p>
        </p:txBody>
      </p:sp>
      <p:sp>
        <p:nvSpPr>
          <p:cNvPr id="4" name="Text Placeholder 3"/>
          <p:cNvSpPr>
            <a:spLocks noGrp="1"/>
          </p:cNvSpPr>
          <p:nvPr>
            <p:ph type="body" sz="half" idx="2"/>
          </p:nvPr>
        </p:nvSpPr>
        <p:spPr>
          <a:xfrm>
            <a:off x="300743" y="5757637"/>
            <a:ext cx="6891759" cy="616450"/>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Tree>
    <p:extLst>
      <p:ext uri="{BB962C8B-B14F-4D97-AF65-F5344CB8AC3E}">
        <p14:creationId xmlns:p14="http://schemas.microsoft.com/office/powerpoint/2010/main" val="2645209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smtClean="0"/>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smtClean="0"/>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idx="1"/>
          </p:nvPr>
        </p:nvSpPr>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269586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89" y="2600179"/>
            <a:ext cx="7772176" cy="1361777"/>
          </a:xfrm>
        </p:spPr>
        <p:txBody>
          <a:bodyPr/>
          <a:lstStyle>
            <a:lvl1pPr algn="l">
              <a:defRPr sz="2800" b="1" cap="all"/>
            </a:lvl1pPr>
          </a:lstStyle>
          <a:p>
            <a:r>
              <a:rPr lang="ga-IE" smtClean="0"/>
              <a:t>Click to edit Master title style</a:t>
            </a:r>
            <a:endParaRPr lang="en-US"/>
          </a:p>
        </p:txBody>
      </p:sp>
      <p:sp>
        <p:nvSpPr>
          <p:cNvPr id="3" name="Text Placeholder 2"/>
          <p:cNvSpPr>
            <a:spLocks noGrp="1"/>
          </p:cNvSpPr>
          <p:nvPr>
            <p:ph type="body" idx="1"/>
          </p:nvPr>
        </p:nvSpPr>
        <p:spPr>
          <a:xfrm>
            <a:off x="722189" y="1099991"/>
            <a:ext cx="7772176" cy="1500188"/>
          </a:xfrm>
        </p:spPr>
        <p:txBody>
          <a:bodyPr anchor="b"/>
          <a:lstStyle>
            <a:lvl1pPr marL="0" indent="0">
              <a:buNone/>
              <a:defRPr sz="1400"/>
            </a:lvl1pPr>
            <a:lvl2pPr marL="321457" indent="0">
              <a:buNone/>
              <a:defRPr sz="1300"/>
            </a:lvl2pPr>
            <a:lvl3pPr marL="642915" indent="0">
              <a:buNone/>
              <a:defRPr sz="1100"/>
            </a:lvl3pPr>
            <a:lvl4pPr marL="964372" indent="0">
              <a:buNone/>
              <a:defRPr sz="1000"/>
            </a:lvl4pPr>
            <a:lvl5pPr marL="1285829" indent="0">
              <a:buNone/>
              <a:defRPr sz="1000"/>
            </a:lvl5pPr>
            <a:lvl6pPr marL="1607287" indent="0">
              <a:buNone/>
              <a:defRPr sz="1000"/>
            </a:lvl6pPr>
            <a:lvl7pPr marL="1928744" indent="0">
              <a:buNone/>
              <a:defRPr sz="1000"/>
            </a:lvl7pPr>
            <a:lvl8pPr marL="2250201" indent="0">
              <a:buNone/>
              <a:defRPr sz="1000"/>
            </a:lvl8pPr>
            <a:lvl9pPr marL="2571659" indent="0">
              <a:buNone/>
              <a:defRPr sz="1000"/>
            </a:lvl9pPr>
          </a:lstStyle>
          <a:p>
            <a:pPr lvl="0"/>
            <a:r>
              <a:rPr lang="ga-IE" smtClean="0"/>
              <a:t>Click to edit Master text styles</a:t>
            </a:r>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218790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sz="half" idx="1"/>
          </p:nvPr>
        </p:nvSpPr>
        <p:spPr>
          <a:xfrm>
            <a:off x="54471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Content Placeholder 3"/>
          <p:cNvSpPr>
            <a:spLocks noGrp="1"/>
          </p:cNvSpPr>
          <p:nvPr>
            <p:ph sz="half" idx="2"/>
          </p:nvPr>
        </p:nvSpPr>
        <p:spPr>
          <a:xfrm>
            <a:off x="455414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912543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smtClean="0"/>
              <a:t>Click to edit Master title style</a:t>
            </a:r>
            <a:endParaRPr lang="en-US"/>
          </a:p>
        </p:txBody>
      </p:sp>
      <p:sp>
        <p:nvSpPr>
          <p:cNvPr id="3" name="Text Placeholder 2"/>
          <p:cNvSpPr>
            <a:spLocks noGrp="1"/>
          </p:cNvSpPr>
          <p:nvPr>
            <p:ph type="body" idx="1"/>
          </p:nvPr>
        </p:nvSpPr>
        <p:spPr>
          <a:xfrm>
            <a:off x="457647" y="2246177"/>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4" name="Content Placeholder 3"/>
          <p:cNvSpPr>
            <a:spLocks noGrp="1"/>
          </p:cNvSpPr>
          <p:nvPr>
            <p:ph sz="half" idx="2"/>
          </p:nvPr>
        </p:nvSpPr>
        <p:spPr>
          <a:xfrm>
            <a:off x="457647" y="2885765"/>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5" name="Text Placeholder 4"/>
          <p:cNvSpPr>
            <a:spLocks noGrp="1"/>
          </p:cNvSpPr>
          <p:nvPr>
            <p:ph type="body" sz="quarter" idx="3"/>
          </p:nvPr>
        </p:nvSpPr>
        <p:spPr>
          <a:xfrm>
            <a:off x="4644555" y="2267025"/>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6" name="Content Placeholder 5"/>
          <p:cNvSpPr>
            <a:spLocks noGrp="1"/>
          </p:cNvSpPr>
          <p:nvPr>
            <p:ph sz="quarter" idx="4"/>
          </p:nvPr>
        </p:nvSpPr>
        <p:spPr>
          <a:xfrm>
            <a:off x="4644555" y="2906613"/>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7"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640717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109274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 </a:t>
            </a:r>
            <a:r>
              <a:rPr lang="en-US" b="1" smtClean="0">
                <a:latin typeface="Helvetica Neue"/>
                <a:cs typeface="Helvetica Neue"/>
              </a:rPr>
              <a:t>storyful.</a:t>
            </a:r>
            <a:endParaRPr lang="en-US" b="1" dirty="0">
              <a:latin typeface="Helvetica Neue"/>
              <a:cs typeface="Helvetica Neue"/>
            </a:endParaRPr>
          </a:p>
        </p:txBody>
      </p:sp>
    </p:spTree>
    <p:extLst>
      <p:ext uri="{BB962C8B-B14F-4D97-AF65-F5344CB8AC3E}">
        <p14:creationId xmlns:p14="http://schemas.microsoft.com/office/powerpoint/2010/main" val="4004358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1161975"/>
          </a:xfrm>
        </p:spPr>
        <p:txBody>
          <a:bodyPr anchor="b"/>
          <a:lstStyle>
            <a:lvl1pPr algn="l">
              <a:defRPr sz="1400" b="1"/>
            </a:lvl1pPr>
          </a:lstStyle>
          <a:p>
            <a:r>
              <a:rPr lang="ga-IE" smtClean="0"/>
              <a:t>Click to edit Master title style</a:t>
            </a:r>
            <a:endParaRPr lang="en-US"/>
          </a:p>
        </p:txBody>
      </p:sp>
      <p:sp>
        <p:nvSpPr>
          <p:cNvPr id="3" name="Content Placeholder 2"/>
          <p:cNvSpPr>
            <a:spLocks noGrp="1"/>
          </p:cNvSpPr>
          <p:nvPr>
            <p:ph idx="1"/>
          </p:nvPr>
        </p:nvSpPr>
        <p:spPr>
          <a:xfrm>
            <a:off x="3575224" y="273472"/>
            <a:ext cx="5111130" cy="585229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Placeholder 3"/>
          <p:cNvSpPr>
            <a:spLocks noGrp="1"/>
          </p:cNvSpPr>
          <p:nvPr>
            <p:ph type="body" sz="half" idx="2"/>
          </p:nvPr>
        </p:nvSpPr>
        <p:spPr>
          <a:xfrm>
            <a:off x="457647" y="1435448"/>
            <a:ext cx="3008189" cy="469031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232538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635" y="4800824"/>
            <a:ext cx="5486177" cy="567035"/>
          </a:xfrm>
        </p:spPr>
        <p:txBody>
          <a:bodyPr anchor="b"/>
          <a:lstStyle>
            <a:lvl1pPr algn="l">
              <a:defRPr sz="1400" b="1"/>
            </a:lvl1pPr>
          </a:lstStyle>
          <a:p>
            <a:r>
              <a:rPr lang="ga-IE" smtClean="0"/>
              <a:t>Click to edit Master title style</a:t>
            </a:r>
            <a:endParaRPr lang="en-US"/>
          </a:p>
        </p:txBody>
      </p:sp>
      <p:sp>
        <p:nvSpPr>
          <p:cNvPr id="3" name="Picture Placeholder 2"/>
          <p:cNvSpPr>
            <a:spLocks noGrp="1"/>
          </p:cNvSpPr>
          <p:nvPr>
            <p:ph type="pic" idx="1"/>
          </p:nvPr>
        </p:nvSpPr>
        <p:spPr>
          <a:xfrm>
            <a:off x="1792635" y="612800"/>
            <a:ext cx="5486177" cy="4114354"/>
          </a:xfrm>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smtClean="0">
                <a:sym typeface="Ubuntu Light" charset="0"/>
              </a:rPr>
              <a:t>Drag picture to placeholder or click icon to add</a:t>
            </a:r>
            <a:endParaRPr lang="en-US" noProof="0" smtClean="0">
              <a:sym typeface="Ubuntu Light" charset="0"/>
            </a:endParaRPr>
          </a:p>
        </p:txBody>
      </p:sp>
      <p:sp>
        <p:nvSpPr>
          <p:cNvPr id="4" name="Text Placeholder 3"/>
          <p:cNvSpPr>
            <a:spLocks noGrp="1"/>
          </p:cNvSpPr>
          <p:nvPr>
            <p:ph type="body" sz="half" idx="2"/>
          </p:nvPr>
        </p:nvSpPr>
        <p:spPr>
          <a:xfrm>
            <a:off x="1792635" y="5367859"/>
            <a:ext cx="5486177" cy="80478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410392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3.png"/><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1"/>
          <a:stretch>
            <a:fillRect/>
          </a:stretch>
        </a:blipFill>
        <a:effectLst/>
      </p:bgPr>
    </p:bg>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bwMode="auto">
          <a:xfrm>
            <a:off x="544513" y="2374900"/>
            <a:ext cx="7912100" cy="1857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smtClean="0">
                <a:sym typeface="Ubuntu Light" charset="0"/>
              </a:rPr>
              <a:t>Click to edit Master text styles</a:t>
            </a:r>
          </a:p>
          <a:p>
            <a:pPr lvl="1"/>
            <a:r>
              <a:rPr lang="ga-IE" smtClean="0">
                <a:sym typeface="Ubuntu Light" charset="0"/>
              </a:rPr>
              <a:t>Second level</a:t>
            </a:r>
          </a:p>
          <a:p>
            <a:pPr lvl="2"/>
            <a:r>
              <a:rPr lang="ga-IE" smtClean="0">
                <a:sym typeface="Ubuntu Light" charset="0"/>
              </a:rPr>
              <a:t>Third level</a:t>
            </a:r>
          </a:p>
          <a:p>
            <a:pPr lvl="3"/>
            <a:r>
              <a:rPr lang="ga-IE" smtClean="0">
                <a:sym typeface="Ubuntu Light" charset="0"/>
              </a:rPr>
              <a:t>Fourth level</a:t>
            </a:r>
          </a:p>
          <a:p>
            <a:pPr lvl="4"/>
            <a:r>
              <a:rPr lang="ga-IE" smtClean="0">
                <a:sym typeface="Ubuntu Light" charset="0"/>
              </a:rPr>
              <a:t>Fifth level</a:t>
            </a:r>
            <a:endParaRPr lang="en-US" dirty="0">
              <a:sym typeface="Ubuntu Light" charset="0"/>
            </a:endParaRPr>
          </a:p>
        </p:txBody>
      </p:sp>
      <p:sp>
        <p:nvSpPr>
          <p:cNvPr id="1027" name="Rectangle 3"/>
          <p:cNvSpPr>
            <a:spLocks noGrp="1" noChangeArrowheads="1"/>
          </p:cNvSpPr>
          <p:nvPr>
            <p:ph type="title"/>
          </p:nvPr>
        </p:nvSpPr>
        <p:spPr bwMode="auto">
          <a:xfrm>
            <a:off x="544513" y="482600"/>
            <a:ext cx="7902575" cy="1195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smtClean="0">
                <a:sym typeface="Ubuntu Light" charset="0"/>
              </a:rPr>
              <a:t>Click to edit Master title style</a:t>
            </a:r>
            <a:endParaRPr lang="en-US" dirty="0">
              <a:sym typeface="Ubuntu Light" charset="0"/>
            </a:endParaRPr>
          </a:p>
        </p:txBody>
      </p:sp>
      <p:sp>
        <p:nvSpPr>
          <p:cNvPr id="1028" name="Text Box 4"/>
          <p:cNvSpPr txBox="1">
            <a:spLocks noGrp="1" noChangeArrowheads="1"/>
          </p:cNvSpPr>
          <p:nvPr>
            <p:ph type="sldNum" sz="quarter" idx="4"/>
          </p:nvPr>
        </p:nvSpPr>
        <p:spPr bwMode="auto">
          <a:xfrm>
            <a:off x="554037" y="6446156"/>
            <a:ext cx="3630637"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900" spc="2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smtClean="0"/>
              <a:t> </a:t>
            </a:r>
            <a:endParaRPr lang="en-US" dirty="0">
              <a:latin typeface="Ubuntu"/>
              <a:cs typeface="Ubuntu"/>
            </a:endParaRPr>
          </a:p>
        </p:txBody>
      </p:sp>
      <p:sp>
        <p:nvSpPr>
          <p:cNvPr id="3" name="TextBox 2"/>
          <p:cNvSpPr txBox="1"/>
          <p:nvPr/>
        </p:nvSpPr>
        <p:spPr>
          <a:xfrm>
            <a:off x="3978000" y="5749806"/>
            <a:ext cx="3497034" cy="415498"/>
          </a:xfrm>
          <a:prstGeom prst="rect">
            <a:avLst/>
          </a:prstGeom>
          <a:noFill/>
        </p:spPr>
        <p:txBody>
          <a:bodyPr wrap="square" rtlCol="0">
            <a:spAutoFit/>
          </a:bodyPr>
          <a:lstStyle/>
          <a:p>
            <a:pPr algn="r"/>
            <a:r>
              <a:rPr lang="en-US" sz="2100" b="0" i="1" kern="1200" spc="-100" dirty="0" smtClean="0">
                <a:solidFill>
                  <a:srgbClr val="4F5146"/>
                </a:solidFill>
                <a:latin typeface="Ubuntu"/>
              </a:rPr>
              <a:t>Program Name</a:t>
            </a:r>
            <a:endParaRPr lang="en-US" sz="2100" b="0" i="1" kern="1200" spc="-100" dirty="0">
              <a:solidFill>
                <a:srgbClr val="4F5146"/>
              </a:solidFill>
              <a:latin typeface="Ubuntu"/>
            </a:endParaRPr>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ftr="0" dt="0"/>
  <p:txStyles>
    <p:titleStyle>
      <a:lvl1pPr algn="l" rtl="0" eaLnBrk="1" fontAlgn="base" hangingPunct="1">
        <a:spcBef>
          <a:spcPct val="0"/>
        </a:spcBef>
        <a:spcAft>
          <a:spcPct val="0"/>
        </a:spcAft>
        <a:defRPr sz="5900" spc="-100">
          <a:solidFill>
            <a:srgbClr val="FFFFFF"/>
          </a:solidFill>
          <a:latin typeface="+mj-lt"/>
          <a:ea typeface="+mj-ea"/>
          <a:cs typeface="+mj-cs"/>
          <a:sym typeface="Ubuntu Light" charset="0"/>
        </a:defRPr>
      </a:lvl1pPr>
      <a:lvl2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1pPr>
      <a:lvl2pPr marL="522288" indent="-200025"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2pPr>
      <a:lvl3pPr marL="803275"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3pPr>
      <a:lvl4pPr marL="1123950"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4pPr>
      <a:lvl5pPr marL="1446213"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5pPr>
      <a:lvl6pPr marL="321457"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6pPr>
      <a:lvl7pPr marL="642915"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7pPr>
      <a:lvl8pPr marL="964372"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8pPr>
      <a:lvl9pPr marL="1285829"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 name="Rectangle 2"/>
          <p:cNvSpPr>
            <a:spLocks noGrp="1" noChangeArrowheads="1"/>
          </p:cNvSpPr>
          <p:nvPr>
            <p:ph type="body" idx="1"/>
          </p:nvPr>
        </p:nvSpPr>
        <p:spPr bwMode="auto">
          <a:xfrm>
            <a:off x="544513" y="1741488"/>
            <a:ext cx="7912100" cy="4464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smtClean="0">
                <a:sym typeface="Ubuntu" charset="0"/>
              </a:rPr>
              <a:t>Click to edit Master text styles</a:t>
            </a:r>
          </a:p>
          <a:p>
            <a:pPr lvl="1"/>
            <a:r>
              <a:rPr lang="ga-IE" smtClean="0">
                <a:sym typeface="Ubuntu" charset="0"/>
              </a:rPr>
              <a:t>Second level</a:t>
            </a:r>
          </a:p>
          <a:p>
            <a:pPr lvl="2"/>
            <a:r>
              <a:rPr lang="ga-IE" smtClean="0">
                <a:sym typeface="Ubuntu" charset="0"/>
              </a:rPr>
              <a:t>Third level</a:t>
            </a:r>
          </a:p>
          <a:p>
            <a:pPr lvl="3"/>
            <a:r>
              <a:rPr lang="ga-IE" smtClean="0">
                <a:sym typeface="Ubuntu" charset="0"/>
              </a:rPr>
              <a:t>Fourth level</a:t>
            </a:r>
          </a:p>
          <a:p>
            <a:pPr lvl="4"/>
            <a:r>
              <a:rPr lang="ga-IE" smtClean="0">
                <a:sym typeface="Ubuntu" charset="0"/>
              </a:rPr>
              <a:t>Fifth level</a:t>
            </a:r>
            <a:endParaRPr lang="en-US" dirty="0">
              <a:sym typeface="Ubuntu Light" charset="0"/>
            </a:endParaRPr>
          </a:p>
        </p:txBody>
      </p:sp>
      <p:sp>
        <p:nvSpPr>
          <p:cNvPr id="2051" name="Rectangle 3"/>
          <p:cNvSpPr>
            <a:spLocks noGrp="1" noChangeArrowheads="1"/>
          </p:cNvSpPr>
          <p:nvPr>
            <p:ph type="title"/>
          </p:nvPr>
        </p:nvSpPr>
        <p:spPr bwMode="auto">
          <a:xfrm>
            <a:off x="544513" y="366713"/>
            <a:ext cx="7051823" cy="10460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ctr" anchorCtr="0" compatLnSpc="1">
            <a:prstTxWarp prst="textNoShape">
              <a:avLst/>
            </a:prstTxWarp>
          </a:bodyPr>
          <a:lstStyle/>
          <a:p>
            <a:pPr lvl="0"/>
            <a:r>
              <a:rPr lang="ga-IE" smtClean="0">
                <a:sym typeface="Ubuntu Light" charset="0"/>
              </a:rPr>
              <a:t>Click to edit Master title style</a:t>
            </a:r>
            <a:endParaRPr lang="en-US" dirty="0">
              <a:sym typeface="Ubuntu Light" charset="0"/>
            </a:endParaRPr>
          </a:p>
        </p:txBody>
      </p:sp>
      <p:sp>
        <p:nvSpPr>
          <p:cNvPr id="2052" name="Text Box 4"/>
          <p:cNvSpPr txBox="1">
            <a:spLocks noGrp="1" noChangeArrowheads="1"/>
          </p:cNvSpPr>
          <p:nvPr>
            <p:ph type="sldNum" sz="quarter" idx="4"/>
          </p:nvPr>
        </p:nvSpPr>
        <p:spPr bwMode="auto">
          <a:xfrm>
            <a:off x="554038" y="6470814"/>
            <a:ext cx="3498781"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90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ftr="0" dt="0"/>
  <p:txStyles>
    <p:titleStyle>
      <a:lvl1pPr algn="l" rtl="0" eaLnBrk="1" fontAlgn="base" hangingPunct="1">
        <a:lnSpc>
          <a:spcPts val="3600"/>
        </a:lnSpc>
        <a:spcBef>
          <a:spcPct val="0"/>
        </a:spcBef>
        <a:spcAft>
          <a:spcPct val="0"/>
        </a:spcAft>
        <a:defRPr sz="3600" spc="-100">
          <a:solidFill>
            <a:schemeClr val="tx1"/>
          </a:solidFill>
          <a:latin typeface="+mj-lt"/>
          <a:ea typeface="+mj-ea"/>
          <a:cs typeface="+mj-cs"/>
          <a:sym typeface="Ubuntu Light" charset="0"/>
        </a:defRPr>
      </a:lvl1pPr>
      <a:lvl2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3"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4"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685354" y="2395521"/>
            <a:ext cx="7773293" cy="1470049"/>
          </a:xfrm>
        </p:spPr>
        <p:txBody>
          <a:bodyPr/>
          <a:lstStyle/>
          <a:p>
            <a:pPr algn="ctr"/>
            <a:r>
              <a:rPr lang="en-US" dirty="0" smtClean="0"/>
              <a:t>Motor Activities Training Program</a:t>
            </a:r>
            <a:endParaRPr lang="en-US" dirty="0"/>
          </a:p>
        </p:txBody>
      </p:sp>
      <p:sp>
        <p:nvSpPr>
          <p:cNvPr id="10" name="Slide Number Placeholder 9"/>
          <p:cNvSpPr>
            <a:spLocks noGrp="1"/>
          </p:cNvSpPr>
          <p:nvPr>
            <p:ph type="sldNum" sz="quarter" idx="10"/>
          </p:nvPr>
        </p:nvSpPr>
        <p:spPr/>
        <p:txBody>
          <a:bodyPr/>
          <a:lstStyle/>
          <a:p>
            <a:fld id="{F4B88F72-1EA4-FE40-A5CA-BD0111E6622B}" type="slidenum">
              <a:rPr lang="en-US" smtClean="0"/>
              <a:pPr/>
              <a:t>1</a:t>
            </a:fld>
            <a:endParaRPr lang="en-US" dirty="0">
              <a:latin typeface="Ubuntu"/>
              <a:cs typeface="Ubuntu"/>
            </a:endParaRPr>
          </a:p>
        </p:txBody>
      </p:sp>
    </p:spTree>
    <p:extLst>
      <p:ext uri="{BB962C8B-B14F-4D97-AF65-F5344CB8AC3E}">
        <p14:creationId xmlns:p14="http://schemas.microsoft.com/office/powerpoint/2010/main" val="2940451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1800" dirty="0"/>
              <a:t>1.	The Motor Activities Training Program does not require a score, but the athlete entered into the event should have a designated level: </a:t>
            </a:r>
          </a:p>
          <a:p>
            <a:pPr marL="342900" indent="-342900">
              <a:buFont typeface="Arial" panose="020B0604020202020204" pitchFamily="34" charset="0"/>
              <a:buChar char="•"/>
            </a:pPr>
            <a:r>
              <a:rPr lang="en-US" sz="1800" dirty="0"/>
              <a:t>2.	Mobility: Level I participant will hold head off mat when placed on abdomen. Level II participant rolls to back when placed on abdomen. Level III participant will roll from stomach to back and back to stomach.</a:t>
            </a:r>
          </a:p>
          <a:p>
            <a:pPr marL="342900" indent="-342900">
              <a:buFont typeface="Arial" panose="020B0604020202020204" pitchFamily="34" charset="0"/>
              <a:buChar char="•"/>
            </a:pPr>
            <a:r>
              <a:rPr lang="en-US" sz="1800" dirty="0"/>
              <a:t>3.	Dexterity: Level I participant will grasp and hold object. Level II will grasp and move object. Level III will grasp, move and release object toward target. Level IV will toss a soft shot put. </a:t>
            </a:r>
          </a:p>
          <a:p>
            <a:pPr marL="342900" indent="-342900">
              <a:buFont typeface="Arial" panose="020B0604020202020204" pitchFamily="34" charset="0"/>
              <a:buChar char="•"/>
            </a:pPr>
            <a:r>
              <a:rPr lang="en-US" sz="1800" dirty="0"/>
              <a:t>4.	Striking: Level I participant touches object that is placed next to his/her hand. Level II will push ball off tee. Level III participant forcefully swings arm and strikes ball off tee.</a:t>
            </a:r>
          </a:p>
          <a:p>
            <a:pPr marL="342900" indent="-342900">
              <a:buFont typeface="Arial" panose="020B0604020202020204" pitchFamily="34" charset="0"/>
              <a:buChar char="•"/>
            </a:pPr>
            <a:endParaRPr lang="en-US" sz="1600" dirty="0"/>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10</a:t>
            </a:fld>
            <a:endParaRPr lang="en-US"/>
          </a:p>
        </p:txBody>
      </p:sp>
    </p:spTree>
    <p:extLst>
      <p:ext uri="{BB962C8B-B14F-4D97-AF65-F5344CB8AC3E}">
        <p14:creationId xmlns:p14="http://schemas.microsoft.com/office/powerpoint/2010/main" val="3270998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Cont.</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1800" dirty="0"/>
              <a:t>5.	Kicking: Level I participant will touch ball with foot. Level II participant will push ball forward with foot. Level III participant will kick ball forward. Manual wheelchair: Level I participant will place hands on wheels of wheelchair. Level II participant pushes wheels of wheelchair with assistance. Level III pushes wheelchair forward 3-5 feet independently. </a:t>
            </a:r>
          </a:p>
          <a:p>
            <a:pPr marL="342900" indent="-342900">
              <a:buFont typeface="Arial" panose="020B0604020202020204" pitchFamily="34" charset="0"/>
              <a:buChar char="•"/>
            </a:pPr>
            <a:r>
              <a:rPr lang="en-US" sz="1800" dirty="0"/>
              <a:t>6.	Electric wheelchair: Level I participant will touch switch on electric wheelchair. Level II participant propels electric wheelchair by pushing switch. Level III propels electric wheelchair in forward direction by manipulating switch. </a:t>
            </a:r>
          </a:p>
          <a:p>
            <a:pPr marL="342900" indent="-342900">
              <a:buFont typeface="Arial" panose="020B0604020202020204" pitchFamily="34" charset="0"/>
              <a:buChar char="•"/>
            </a:pPr>
            <a:r>
              <a:rPr lang="en-US" sz="1800" dirty="0"/>
              <a:t>7.	Aquatics: Level I participants will tolerate water for increasing periods of time. Level II floats on his/her back using flotation device. Level III participants propel self in water. Level IV participants swims forward in water.</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11</a:t>
            </a:fld>
            <a:endParaRPr lang="en-US"/>
          </a:p>
        </p:txBody>
      </p:sp>
    </p:spTree>
    <p:extLst>
      <p:ext uri="{BB962C8B-B14F-4D97-AF65-F5344CB8AC3E}">
        <p14:creationId xmlns:p14="http://schemas.microsoft.com/office/powerpoint/2010/main" val="469538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54037" y="2354943"/>
            <a:ext cx="7902575" cy="1195388"/>
          </a:xfrm>
        </p:spPr>
        <p:txBody>
          <a:bodyPr/>
          <a:lstStyle/>
          <a:p>
            <a:pPr algn="ctr"/>
            <a:r>
              <a:rPr lang="en-US" dirty="0" smtClean="0"/>
              <a:t>Thank you.</a:t>
            </a:r>
            <a:br>
              <a:rPr lang="en-US" dirty="0" smtClean="0"/>
            </a:br>
            <a:r>
              <a:rPr lang="en-US" dirty="0"/>
              <a:t/>
            </a:r>
            <a:br>
              <a:rPr lang="en-US" dirty="0"/>
            </a:br>
            <a:endParaRPr lang="en-US" sz="3200" dirty="0"/>
          </a:p>
        </p:txBody>
      </p:sp>
      <p:sp>
        <p:nvSpPr>
          <p:cNvPr id="4" name="Slide Number Placeholder 3"/>
          <p:cNvSpPr>
            <a:spLocks noGrp="1"/>
          </p:cNvSpPr>
          <p:nvPr>
            <p:ph type="sldNum" sz="quarter" idx="10"/>
          </p:nvPr>
        </p:nvSpPr>
        <p:spPr/>
        <p:txBody>
          <a:bodyPr/>
          <a:lstStyle/>
          <a:p>
            <a:fld id="{F4B88F72-1EA4-FE40-A5CA-BD0111E6622B}" type="slidenum">
              <a:rPr lang="en-US" smtClean="0"/>
              <a:pPr/>
              <a:t>12</a:t>
            </a:fld>
            <a:endParaRPr lang="en-US" dirty="0">
              <a:latin typeface="Ubuntu"/>
              <a:cs typeface="Ubuntu"/>
            </a:endParaRPr>
          </a:p>
        </p:txBody>
      </p:sp>
    </p:spTree>
    <p:extLst>
      <p:ext uri="{BB962C8B-B14F-4D97-AF65-F5344CB8AC3E}">
        <p14:creationId xmlns:p14="http://schemas.microsoft.com/office/powerpoint/2010/main" val="391308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Basics</a:t>
            </a:r>
            <a:endParaRPr lang="en-US" dirty="0"/>
          </a:p>
        </p:txBody>
      </p:sp>
      <p:sp>
        <p:nvSpPr>
          <p:cNvPr id="3" name="Content Placeholder 2"/>
          <p:cNvSpPr>
            <a:spLocks noGrp="1"/>
          </p:cNvSpPr>
          <p:nvPr>
            <p:ph idx="1"/>
          </p:nvPr>
        </p:nvSpPr>
        <p:spPr/>
        <p:txBody>
          <a:bodyPr/>
          <a:lstStyle/>
          <a:p>
            <a:pPr marL="342900" indent="-342900">
              <a:spcBef>
                <a:spcPts val="844"/>
              </a:spcBef>
              <a:buFont typeface="Arial" panose="020B0604020202020204" pitchFamily="34" charset="0"/>
              <a:buChar char="•"/>
              <a:defRPr/>
            </a:pPr>
            <a:r>
              <a:rPr lang="en-US" dirty="0" smtClean="0"/>
              <a:t>Culminating </a:t>
            </a:r>
            <a:r>
              <a:rPr lang="en-US" dirty="0"/>
              <a:t>State Events: </a:t>
            </a:r>
          </a:p>
          <a:p>
            <a:pPr marL="387350" lvl="1" indent="-342900">
              <a:spcBef>
                <a:spcPts val="844"/>
              </a:spcBef>
              <a:buFont typeface="Arial"/>
              <a:buChar char="•"/>
              <a:defRPr/>
            </a:pPr>
            <a:r>
              <a:rPr lang="en-US" dirty="0"/>
              <a:t>State </a:t>
            </a:r>
            <a:r>
              <a:rPr lang="en-US" dirty="0" smtClean="0"/>
              <a:t>Summer </a:t>
            </a:r>
            <a:r>
              <a:rPr lang="en-US" dirty="0" smtClean="0"/>
              <a:t>Games</a:t>
            </a:r>
          </a:p>
          <a:p>
            <a:pPr marL="0" indent="0">
              <a:spcBef>
                <a:spcPts val="844"/>
              </a:spcBef>
              <a:defRPr/>
            </a:pPr>
            <a:endParaRPr lang="en-US" dirty="0"/>
          </a:p>
        </p:txBody>
      </p:sp>
      <p:sp>
        <p:nvSpPr>
          <p:cNvPr id="4" name="Slide Number Placeholder 3"/>
          <p:cNvSpPr>
            <a:spLocks noGrp="1"/>
          </p:cNvSpPr>
          <p:nvPr>
            <p:ph type="sldNum" sz="quarter" idx="10"/>
          </p:nvPr>
        </p:nvSpPr>
        <p:spPr/>
        <p:txBody>
          <a:bodyPr/>
          <a:lstStyle/>
          <a:p>
            <a:fld id="{F4B88F72-1EA4-FE40-A5CA-BD0111E6622B}" type="slidenum">
              <a:rPr lang="en-US"/>
              <a:pPr/>
              <a:t>2</a:t>
            </a:fld>
            <a:r>
              <a:rPr lang="en-US"/>
              <a:t> /  </a:t>
            </a:r>
            <a:r>
              <a:rPr lang="en-US">
                <a:latin typeface="Ubuntu"/>
                <a:cs typeface="Ubuntu"/>
              </a:rPr>
              <a:t>Special Olympics Program Name</a:t>
            </a:r>
            <a:endParaRPr lang="en-US" dirty="0">
              <a:latin typeface="Ubuntu"/>
              <a:cs typeface="Ubuntu"/>
            </a:endParaRPr>
          </a:p>
        </p:txBody>
      </p:sp>
    </p:spTree>
    <p:extLst>
      <p:ext uri="{BB962C8B-B14F-4D97-AF65-F5344CB8AC3E}">
        <p14:creationId xmlns:p14="http://schemas.microsoft.com/office/powerpoint/2010/main" val="4130169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Offered</a:t>
            </a: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3</a:t>
            </a:fld>
            <a:endParaRPr lang="en-US"/>
          </a:p>
        </p:txBody>
      </p:sp>
      <p:sp>
        <p:nvSpPr>
          <p:cNvPr id="3" name="Content Placeholder 2"/>
          <p:cNvSpPr>
            <a:spLocks noGrp="1"/>
          </p:cNvSpPr>
          <p:nvPr>
            <p:ph idx="1"/>
          </p:nvPr>
        </p:nvSpPr>
        <p:spPr/>
        <p:txBody>
          <a:bodyPr/>
          <a:lstStyle/>
          <a:p>
            <a:r>
              <a:rPr lang="en-US" sz="2000" b="1" dirty="0"/>
              <a:t>Events Offered: </a:t>
            </a:r>
          </a:p>
          <a:p>
            <a:r>
              <a:rPr lang="en-US" sz="2000" dirty="0"/>
              <a:t>Manual Wheelchair </a:t>
            </a:r>
          </a:p>
          <a:p>
            <a:r>
              <a:rPr lang="en-US" sz="2000" dirty="0"/>
              <a:t>Electric Wheelchair </a:t>
            </a:r>
          </a:p>
          <a:p>
            <a:r>
              <a:rPr lang="en-US" sz="2000" dirty="0"/>
              <a:t>Dexterity </a:t>
            </a:r>
          </a:p>
          <a:p>
            <a:r>
              <a:rPr lang="en-US" sz="2000" dirty="0"/>
              <a:t>Striking</a:t>
            </a:r>
          </a:p>
          <a:p>
            <a:r>
              <a:rPr lang="en-US" sz="2000" dirty="0"/>
              <a:t>Kicking </a:t>
            </a:r>
          </a:p>
          <a:p>
            <a:r>
              <a:rPr lang="en-US" sz="2000" dirty="0"/>
              <a:t>Aquatics (Offered locally) </a:t>
            </a:r>
          </a:p>
          <a:p>
            <a:r>
              <a:rPr lang="en-US" sz="2000" dirty="0"/>
              <a:t>Mobility</a:t>
            </a:r>
          </a:p>
          <a:p>
            <a:endParaRPr lang="en-US" dirty="0"/>
          </a:p>
        </p:txBody>
      </p:sp>
    </p:spTree>
    <p:extLst>
      <p:ext uri="{BB962C8B-B14F-4D97-AF65-F5344CB8AC3E}">
        <p14:creationId xmlns:p14="http://schemas.microsoft.com/office/powerpoint/2010/main" val="4214148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510" y="2311400"/>
            <a:ext cx="7902575" cy="1195388"/>
          </a:xfrm>
        </p:spPr>
        <p:txBody>
          <a:bodyPr/>
          <a:lstStyle/>
          <a:p>
            <a:pPr algn="ctr"/>
            <a:r>
              <a:rPr lang="en-US" dirty="0" smtClean="0"/>
              <a:t>Equipment &amp; Uniform</a:t>
            </a:r>
            <a:endParaRPr lang="en-US" dirty="0"/>
          </a:p>
        </p:txBody>
      </p:sp>
      <p:sp>
        <p:nvSpPr>
          <p:cNvPr id="3" name="Slide Number Placeholder 2"/>
          <p:cNvSpPr>
            <a:spLocks noGrp="1"/>
          </p:cNvSpPr>
          <p:nvPr>
            <p:ph type="sldNum" sz="quarter" idx="10"/>
          </p:nvPr>
        </p:nvSpPr>
        <p:spPr/>
        <p:txBody>
          <a:bodyPr/>
          <a:lstStyle/>
          <a:p>
            <a:fld id="{F4B88F72-1EA4-FE40-A5CA-BD0111E6622B}" type="slidenum">
              <a:rPr lang="en-US" smtClean="0"/>
              <a:pPr/>
              <a:t>4</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831476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Equipment &amp; Uniform</a:t>
            </a:r>
            <a:endParaRPr lang="en-US" dirty="0"/>
          </a:p>
        </p:txBody>
      </p:sp>
      <p:sp>
        <p:nvSpPr>
          <p:cNvPr id="3" name="Content Placeholder 2"/>
          <p:cNvSpPr>
            <a:spLocks noGrp="1"/>
          </p:cNvSpPr>
          <p:nvPr>
            <p:ph idx="1"/>
          </p:nvPr>
        </p:nvSpPr>
        <p:spPr>
          <a:xfrm>
            <a:off x="544513" y="1584734"/>
            <a:ext cx="7912100" cy="4464050"/>
          </a:xfrm>
        </p:spPr>
        <p:txBody>
          <a:bodyPr/>
          <a:lstStyle/>
          <a:p>
            <a:pPr>
              <a:buFont typeface="Arial" panose="020B0604020202020204" pitchFamily="34" charset="0"/>
              <a:buChar char="•"/>
            </a:pPr>
            <a:r>
              <a:rPr lang="en-US" sz="2000" dirty="0"/>
              <a:t>1.	The following are suggested equipment needed to conduct a motor activities event: Balls and Bean Bags Bats and Sticks Batting Tees Ramps Bolsters Mats Flotation Devices Scooter Boards </a:t>
            </a:r>
          </a:p>
          <a:p>
            <a:pPr>
              <a:buFont typeface="Arial" panose="020B0604020202020204" pitchFamily="34" charset="0"/>
              <a:buChar char="•"/>
            </a:pPr>
            <a:r>
              <a:rPr lang="en-US" sz="2000" dirty="0"/>
              <a:t>2.	Motor Activity Training Program athletes are Special Olympics athletes. Therefore, they should be dressed like their fellow Special Olympics athletes, to the greatest extent possible. Clothing should be comfortable and appropriate for the weather conditions but should also allow athletes to move freely in their sport activity. </a:t>
            </a:r>
          </a:p>
          <a:p>
            <a:pPr>
              <a:buFont typeface="Arial" panose="020B0604020202020204" pitchFamily="34" charset="0"/>
              <a:buChar char="•"/>
            </a:pPr>
            <a:r>
              <a:rPr lang="en-US" sz="2000" dirty="0"/>
              <a:t>3.	Denim should not be worn</a:t>
            </a:r>
          </a:p>
          <a:p>
            <a:pPr>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r>
              <a:rPr lang="en-US" dirty="0" smtClean="0"/>
              <a:t>6</a:t>
            </a:r>
            <a:endParaRPr lang="en-US" dirty="0"/>
          </a:p>
        </p:txBody>
      </p:sp>
    </p:spTree>
    <p:extLst>
      <p:ext uri="{BB962C8B-B14F-4D97-AF65-F5344CB8AC3E}">
        <p14:creationId xmlns:p14="http://schemas.microsoft.com/office/powerpoint/2010/main" val="3995787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324" y="2089331"/>
            <a:ext cx="7902575" cy="1195388"/>
          </a:xfrm>
        </p:spPr>
        <p:txBody>
          <a:bodyPr/>
          <a:lstStyle/>
          <a:p>
            <a:pPr algn="ctr"/>
            <a:r>
              <a:rPr lang="en-US" dirty="0" smtClean="0"/>
              <a:t>General Rules</a:t>
            </a:r>
            <a:endParaRPr lang="en-US" dirty="0"/>
          </a:p>
        </p:txBody>
      </p:sp>
      <p:sp>
        <p:nvSpPr>
          <p:cNvPr id="3" name="Slide Number Placeholder 2"/>
          <p:cNvSpPr>
            <a:spLocks noGrp="1"/>
          </p:cNvSpPr>
          <p:nvPr>
            <p:ph type="sldNum" sz="quarter" idx="10"/>
          </p:nvPr>
        </p:nvSpPr>
        <p:spPr/>
        <p:txBody>
          <a:bodyPr/>
          <a:lstStyle/>
          <a:p>
            <a:fld id="{F4B88F72-1EA4-FE40-A5CA-BD0111E6622B}" type="slidenum">
              <a:rPr lang="en-US" smtClean="0"/>
              <a:pPr/>
              <a:t>6</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475500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Rules</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1800" dirty="0"/>
              <a:t>1.	The Motor Activities Training Program (MATP) is designed for persons with severe and profound handicaps, who do not yet possess the physical and/or behavioral skills necessary to participate in official Special Olympics sports. </a:t>
            </a:r>
          </a:p>
          <a:p>
            <a:pPr marL="342900" indent="-342900">
              <a:buFont typeface="Arial" panose="020B0604020202020204" pitchFamily="34" charset="0"/>
              <a:buChar char="•"/>
            </a:pPr>
            <a:r>
              <a:rPr lang="en-US" sz="1800" dirty="0"/>
              <a:t>2.	The program provides a comprehensive motor activity training curriculum that can be administered by trainers such as physical educators, recreation personnel and therapists. In addition, direct care workers, parents, and volunteers will find the MATP helpful in developing appropriate motor programs for individuals with severe handicaps. MATP emphasizes training and participation rather than competition. </a:t>
            </a:r>
          </a:p>
          <a:p>
            <a:pPr marL="342900" indent="-342900">
              <a:buFont typeface="Arial" panose="020B0604020202020204" pitchFamily="34" charset="0"/>
              <a:buChar char="•"/>
            </a:pPr>
            <a:r>
              <a:rPr lang="en-US" sz="1800" dirty="0"/>
              <a:t>3.	Areas must have coaches trained and certified, and are encouraged to host local training days in their area. Special Olympics Michigan offers MATP events at the State Summer Games. </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7</a:t>
            </a:fld>
            <a:endParaRPr lang="en-US"/>
          </a:p>
        </p:txBody>
      </p:sp>
    </p:spTree>
    <p:extLst>
      <p:ext uri="{BB962C8B-B14F-4D97-AF65-F5344CB8AC3E}">
        <p14:creationId xmlns:p14="http://schemas.microsoft.com/office/powerpoint/2010/main" val="740485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Rules Cont.</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1800" dirty="0"/>
              <a:t>4.	In order to qualify for participation at the State Summer Games in MATP events, the following procedures must be followed: </a:t>
            </a:r>
          </a:p>
          <a:p>
            <a:pPr marL="342900" indent="-342900">
              <a:buFont typeface="Arial" panose="020B0604020202020204" pitchFamily="34" charset="0"/>
              <a:buChar char="•"/>
            </a:pPr>
            <a:r>
              <a:rPr lang="en-US" sz="1800" dirty="0"/>
              <a:t>I.	Coaches must attend one of the MATP training schools offered through SOMI and be certified. </a:t>
            </a:r>
          </a:p>
          <a:p>
            <a:pPr marL="342900" indent="-342900">
              <a:buFont typeface="Arial" panose="020B0604020202020204" pitchFamily="34" charset="0"/>
              <a:buChar char="•"/>
            </a:pPr>
            <a:r>
              <a:rPr lang="en-US" sz="1800" dirty="0"/>
              <a:t>II.	Must provide a 1 chaperone to 1 athlete ratio for all attendees. * Due to the specific training required, area chaperones will be responsible for all lifting and movement of the athletes. </a:t>
            </a:r>
          </a:p>
          <a:p>
            <a:pPr marL="342900" indent="-342900">
              <a:buFont typeface="Arial" panose="020B0604020202020204" pitchFamily="34" charset="0"/>
              <a:buChar char="•"/>
            </a:pPr>
            <a:r>
              <a:rPr lang="en-US" sz="1800" dirty="0"/>
              <a:t>III.	Athletes must have trained for eight weeks. Specially prepared meals must be handled by the area. Shoes: Tennis shoes or soft-soled athletic shoes are recommended. </a:t>
            </a:r>
          </a:p>
          <a:p>
            <a:pPr marL="342900" indent="-342900">
              <a:buFont typeface="Arial" panose="020B0604020202020204" pitchFamily="34" charset="0"/>
              <a:buChar char="•"/>
            </a:pPr>
            <a:r>
              <a:rPr lang="en-US" sz="1800" dirty="0"/>
              <a:t>IV.	MATP participants who are capable of coming for the entire Summer Games and staying with the delegation may do so.</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8</a:t>
            </a:fld>
            <a:endParaRPr lang="en-US"/>
          </a:p>
        </p:txBody>
      </p:sp>
    </p:spTree>
    <p:extLst>
      <p:ext uri="{BB962C8B-B14F-4D97-AF65-F5344CB8AC3E}">
        <p14:creationId xmlns:p14="http://schemas.microsoft.com/office/powerpoint/2010/main" val="1041411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037" y="2337525"/>
            <a:ext cx="7902575" cy="1195388"/>
          </a:xfrm>
        </p:spPr>
        <p:txBody>
          <a:bodyPr/>
          <a:lstStyle/>
          <a:p>
            <a:pPr algn="ctr"/>
            <a:r>
              <a:rPr lang="en-US" dirty="0" smtClean="0"/>
              <a:t>Levels</a:t>
            </a:r>
            <a:endParaRPr lang="en-US" dirty="0"/>
          </a:p>
        </p:txBody>
      </p:sp>
      <p:sp>
        <p:nvSpPr>
          <p:cNvPr id="3" name="Slide Number Placeholder 2"/>
          <p:cNvSpPr>
            <a:spLocks noGrp="1"/>
          </p:cNvSpPr>
          <p:nvPr>
            <p:ph type="sldNum" sz="quarter" idx="10"/>
          </p:nvPr>
        </p:nvSpPr>
        <p:spPr/>
        <p:txBody>
          <a:bodyPr/>
          <a:lstStyle/>
          <a:p>
            <a:fld id="{F4B88F72-1EA4-FE40-A5CA-BD0111E6622B}" type="slidenum">
              <a:rPr lang="en-US" smtClean="0"/>
              <a:pPr/>
              <a:t>9</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564621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_AP_Presentation">
  <a:themeElements>
    <a:clrScheme name="Special Olympics">
      <a:dk1>
        <a:srgbClr val="46473E"/>
      </a:dk1>
      <a:lt1>
        <a:srgbClr val="FFFFFF"/>
      </a:lt1>
      <a:dk2>
        <a:srgbClr val="000000"/>
      </a:dk2>
      <a:lt2>
        <a:srgbClr val="808080"/>
      </a:lt2>
      <a:accent1>
        <a:srgbClr val="CD0920"/>
      </a:accent1>
      <a:accent2>
        <a:srgbClr val="DF6521"/>
      </a:accent2>
      <a:accent3>
        <a:srgbClr val="E78E23"/>
      </a:accent3>
      <a:accent4>
        <a:srgbClr val="000000"/>
      </a:accent4>
      <a:accent5>
        <a:srgbClr val="900D69"/>
      </a:accent5>
      <a:accent6>
        <a:srgbClr val="005193"/>
      </a:accent6>
      <a:hlink>
        <a:srgbClr val="3C97B8"/>
      </a:hlink>
      <a:folHlink>
        <a:srgbClr val="00577A"/>
      </a:folHlink>
    </a:clrScheme>
    <a:fontScheme name="Title">
      <a:majorFont>
        <a:latin typeface="Ubuntu Light"/>
        <a:ea typeface="ヒラギノ角ゴ ProN W3"/>
        <a:cs typeface="ヒラギノ角ゴ ProN W3"/>
      </a:majorFont>
      <a:minorFont>
        <a:latin typeface="Ubuntu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ody White copy">
  <a:themeElements>
    <a:clrScheme name="">
      <a:dk1>
        <a:srgbClr val="000000"/>
      </a:dk1>
      <a:lt1>
        <a:srgbClr val="FFFFFF"/>
      </a:lt1>
      <a:dk2>
        <a:srgbClr val="000000"/>
      </a:dk2>
      <a:lt2>
        <a:srgbClr val="808080"/>
      </a:lt2>
      <a:accent1>
        <a:srgbClr val="D90B00"/>
      </a:accent1>
      <a:accent2>
        <a:srgbClr val="333399"/>
      </a:accent2>
      <a:accent3>
        <a:srgbClr val="FFFFFF"/>
      </a:accent3>
      <a:accent4>
        <a:srgbClr val="000000"/>
      </a:accent4>
      <a:accent5>
        <a:srgbClr val="E9AAAA"/>
      </a:accent5>
      <a:accent6>
        <a:srgbClr val="2D2D8A"/>
      </a:accent6>
      <a:hlink>
        <a:srgbClr val="009999"/>
      </a:hlink>
      <a:folHlink>
        <a:srgbClr val="99CC00"/>
      </a:folHlink>
    </a:clrScheme>
    <a:fontScheme name="Body White copy">
      <a:majorFont>
        <a:latin typeface="Ubuntu Light"/>
        <a:ea typeface="ヒラギノ角ゴ ProN W3"/>
        <a:cs typeface="ヒラギノ角ゴ ProN W3"/>
      </a:majorFont>
      <a:minorFont>
        <a:latin typeface="Ubuntu"/>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ody White cop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SO_AP_Presentation.potx</Template>
  <TotalTime>710</TotalTime>
  <Words>80</Words>
  <Application>Microsoft Office PowerPoint</Application>
  <PresentationFormat>On-screen Show (4:3)</PresentationFormat>
  <Paragraphs>52</Paragraphs>
  <Slides>12</Slides>
  <Notes>0</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12</vt:i4>
      </vt:variant>
    </vt:vector>
  </HeadingPairs>
  <TitlesOfParts>
    <vt:vector size="24" baseType="lpstr">
      <vt:lpstr>MS PGothic</vt:lpstr>
      <vt:lpstr>Arial</vt:lpstr>
      <vt:lpstr>Calibri</vt:lpstr>
      <vt:lpstr>Gill Sans</vt:lpstr>
      <vt:lpstr>Helvetica Neue</vt:lpstr>
      <vt:lpstr>Ubuntu</vt:lpstr>
      <vt:lpstr>Ubuntu Light</vt:lpstr>
      <vt:lpstr>ヒラギノ角ゴ ProN W3</vt:lpstr>
      <vt:lpstr>SO_AP_Presentation</vt:lpstr>
      <vt:lpstr>Body White copy</vt:lpstr>
      <vt:lpstr>Blank</vt:lpstr>
      <vt:lpstr>1_Blank</vt:lpstr>
      <vt:lpstr>Motor Activities Training Program</vt:lpstr>
      <vt:lpstr>The Basics</vt:lpstr>
      <vt:lpstr>Events Offered</vt:lpstr>
      <vt:lpstr>Equipment &amp; Uniform</vt:lpstr>
      <vt:lpstr>Equipment &amp; Uniform</vt:lpstr>
      <vt:lpstr>General Rules</vt:lpstr>
      <vt:lpstr>General Rules</vt:lpstr>
      <vt:lpstr>General Rules Cont.</vt:lpstr>
      <vt:lpstr>Levels</vt:lpstr>
      <vt:lpstr>Levels</vt:lpstr>
      <vt:lpstr>Levels Cont.</vt:lpstr>
      <vt:lpstr>Thank you.  </vt:lpstr>
    </vt:vector>
  </TitlesOfParts>
  <Company>Zero-G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Ciaran OGaora</dc:creator>
  <cp:lastModifiedBy>Murphy, Kellie Jean</cp:lastModifiedBy>
  <cp:revision>50</cp:revision>
  <dcterms:created xsi:type="dcterms:W3CDTF">2012-05-09T16:21:13Z</dcterms:created>
  <dcterms:modified xsi:type="dcterms:W3CDTF">2019-01-10T14:04:11Z</dcterms:modified>
</cp:coreProperties>
</file>