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4" r:id="rId1"/>
    <p:sldMasterId id="2147483723" r:id="rId2"/>
    <p:sldMasterId id="2147483732" r:id="rId3"/>
    <p:sldMasterId id="2147483753" r:id="rId4"/>
  </p:sldMasterIdLst>
  <p:notesMasterIdLst>
    <p:notesMasterId r:id="rId28"/>
  </p:notesMasterIdLst>
  <p:handoutMasterIdLst>
    <p:handoutMasterId r:id="rId29"/>
  </p:handoutMasterIdLst>
  <p:sldIdLst>
    <p:sldId id="256" r:id="rId5"/>
    <p:sldId id="265" r:id="rId6"/>
    <p:sldId id="266" r:id="rId7"/>
    <p:sldId id="267" r:id="rId8"/>
    <p:sldId id="271" r:id="rId9"/>
    <p:sldId id="272" r:id="rId10"/>
    <p:sldId id="259" r:id="rId11"/>
    <p:sldId id="273" r:id="rId12"/>
    <p:sldId id="274" r:id="rId13"/>
    <p:sldId id="275" r:id="rId14"/>
    <p:sldId id="276" r:id="rId15"/>
    <p:sldId id="268" r:id="rId16"/>
    <p:sldId id="257" r:id="rId17"/>
    <p:sldId id="277" r:id="rId18"/>
    <p:sldId id="278" r:id="rId19"/>
    <p:sldId id="279" r:id="rId20"/>
    <p:sldId id="280" r:id="rId21"/>
    <p:sldId id="281" r:id="rId22"/>
    <p:sldId id="282" r:id="rId23"/>
    <p:sldId id="261" r:id="rId24"/>
    <p:sldId id="283" r:id="rId25"/>
    <p:sldId id="284" r:id="rId26"/>
    <p:sldId id="269"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222421"/>
    <a:srgbClr val="2E3333"/>
    <a:srgbClr val="1A1A16"/>
    <a:srgbClr val="1A1A10"/>
    <a:srgbClr val="16151E"/>
    <a:srgbClr val="292511"/>
    <a:srgbClr val="000000"/>
    <a:srgbClr val="FF5517"/>
    <a:srgbClr val="FF79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90" d="100"/>
          <a:sy n="90" d="100"/>
        </p:scale>
        <p:origin x="-72" y="-468"/>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1" d="100"/>
          <a:sy n="101" d="100"/>
        </p:scale>
        <p:origin x="-323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D70A94-535E-A242-8751-E65D819C19D3}" type="datetimeFigureOut">
              <a:rPr lang="en-US" smtClean="0"/>
              <a:t>11/20/2018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442F98-C731-A94C-AA10-6D9C96A04D6B}" type="slidenum">
              <a:rPr lang="en-US" smtClean="0"/>
              <a:t>‹#›</a:t>
            </a:fld>
            <a:endParaRPr lang="en-US"/>
          </a:p>
        </p:txBody>
      </p:sp>
    </p:spTree>
    <p:extLst>
      <p:ext uri="{BB962C8B-B14F-4D97-AF65-F5344CB8AC3E}">
        <p14:creationId xmlns:p14="http://schemas.microsoft.com/office/powerpoint/2010/main" val="2204005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A25BBB-A885-FB47-A586-C46B257BEE92}" type="datetimeFigureOut">
              <a:rPr lang="en-US" smtClean="0"/>
              <a:t>11/20/2018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6B4B2F-0019-C942-9AE2-8EB4A07943DA}" type="slidenum">
              <a:rPr lang="en-US" smtClean="0"/>
              <a:t>‹#›</a:t>
            </a:fld>
            <a:endParaRPr lang="en-US"/>
          </a:p>
        </p:txBody>
      </p:sp>
    </p:spTree>
    <p:extLst>
      <p:ext uri="{BB962C8B-B14F-4D97-AF65-F5344CB8AC3E}">
        <p14:creationId xmlns:p14="http://schemas.microsoft.com/office/powerpoint/2010/main" val="14626320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1150622"/>
            <a:ext cx="7773293" cy="1470049"/>
          </a:xfrm>
        </p:spPr>
        <p:txBody>
          <a:bodyPr/>
          <a:lstStyle/>
          <a:p>
            <a:r>
              <a:rPr lang="ga-IE" smtClean="0"/>
              <a:t>Click to edit Master title style</a:t>
            </a:r>
            <a:endParaRPr lang="en-US"/>
          </a:p>
        </p:txBody>
      </p:sp>
      <p:sp>
        <p:nvSpPr>
          <p:cNvPr id="3" name="Subtitle 2"/>
          <p:cNvSpPr>
            <a:spLocks noGrp="1"/>
          </p:cNvSpPr>
          <p:nvPr>
            <p:ph type="subTitle" idx="1"/>
          </p:nvPr>
        </p:nvSpPr>
        <p:spPr>
          <a:xfrm>
            <a:off x="774703" y="2973325"/>
            <a:ext cx="6400354" cy="1752451"/>
          </a:xfrm>
        </p:spPr>
        <p:txBody>
          <a:bodyPr/>
          <a:lstStyle>
            <a:lvl1pPr marL="0" indent="0" algn="l">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dirty="0"/>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4154354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p:spPr>
        <p:txBody>
          <a:bodyPr/>
          <a:lstStyle/>
          <a:p>
            <a:r>
              <a:rPr lang="ga-IE" smtClean="0"/>
              <a:t>Click to edit Master title style</a:t>
            </a:r>
            <a:endParaRPr lang="en-US"/>
          </a:p>
        </p:txBody>
      </p:sp>
      <p:sp>
        <p:nvSpPr>
          <p:cNvPr id="3" name="Subtitle 2"/>
          <p:cNvSpPr>
            <a:spLocks noGrp="1"/>
          </p:cNvSpPr>
          <p:nvPr>
            <p:ph type="subTitle" idx="1"/>
          </p:nvPr>
        </p:nvSpPr>
        <p:spPr>
          <a:xfrm>
            <a:off x="1371824" y="3886647"/>
            <a:ext cx="6400354" cy="1752451"/>
          </a:xfrm>
        </p:spPr>
        <p:txBody>
          <a:bodyPr/>
          <a:lstStyle>
            <a:lvl1pPr marL="0" indent="0" algn="ctr">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3809498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62FADDA2-E13B-F548-856B-05843CC20AFE}" type="slidenum">
              <a:rPr lang="en-US"/>
              <a:pPr/>
              <a:t>‹#›</a:t>
            </a:fld>
            <a:endParaRPr lang="en-US"/>
          </a:p>
        </p:txBody>
      </p:sp>
    </p:spTree>
    <p:extLst>
      <p:ext uri="{BB962C8B-B14F-4D97-AF65-F5344CB8AC3E}">
        <p14:creationId xmlns:p14="http://schemas.microsoft.com/office/powerpoint/2010/main" val="2450640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54471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55414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65259849-736F-2C48-9F66-0F7642C7CEF8}" type="slidenum">
              <a:rPr lang="en-US"/>
              <a:pPr/>
              <a:t>‹#›</a:t>
            </a:fld>
            <a:endParaRPr lang="en-US"/>
          </a:p>
        </p:txBody>
      </p:sp>
    </p:spTree>
    <p:extLst>
      <p:ext uri="{BB962C8B-B14F-4D97-AF65-F5344CB8AC3E}">
        <p14:creationId xmlns:p14="http://schemas.microsoft.com/office/powerpoint/2010/main" val="2834944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647" y="1534791"/>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4" name="Content Placeholder 3"/>
          <p:cNvSpPr>
            <a:spLocks noGrp="1"/>
          </p:cNvSpPr>
          <p:nvPr>
            <p:ph sz="half" idx="2"/>
          </p:nvPr>
        </p:nvSpPr>
        <p:spPr>
          <a:xfrm>
            <a:off x="457647" y="2174379"/>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Placeholder 4"/>
          <p:cNvSpPr>
            <a:spLocks noGrp="1"/>
          </p:cNvSpPr>
          <p:nvPr>
            <p:ph type="body" sz="quarter" idx="3"/>
          </p:nvPr>
        </p:nvSpPr>
        <p:spPr>
          <a:xfrm>
            <a:off x="4644555" y="1534791"/>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6" name="Content Placeholder 5"/>
          <p:cNvSpPr>
            <a:spLocks noGrp="1"/>
          </p:cNvSpPr>
          <p:nvPr>
            <p:ph sz="quarter" idx="4"/>
          </p:nvPr>
        </p:nvSpPr>
        <p:spPr>
          <a:xfrm>
            <a:off x="4644555" y="2174379"/>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Text Box 4"/>
          <p:cNvSpPr txBox="1">
            <a:spLocks noGrp="1" noChangeArrowheads="1"/>
          </p:cNvSpPr>
          <p:nvPr>
            <p:ph type="sldNum" sz="quarter" idx="10"/>
          </p:nvPr>
        </p:nvSpPr>
        <p:spPr>
          <a:ln/>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1147788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4226246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3509570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826519"/>
          </a:xfrm>
        </p:spPr>
        <p:txBody>
          <a:bodyPr anchor="b"/>
          <a:lstStyle>
            <a:lvl1pPr algn="l">
              <a:defRPr sz="1400" b="1"/>
            </a:lvl1pPr>
          </a:lstStyle>
          <a:p>
            <a:r>
              <a:rPr lang="ga-IE" smtClean="0"/>
              <a:t>Click to edit Master title style</a:t>
            </a:r>
            <a:endParaRPr lang="en-US" dirty="0"/>
          </a:p>
        </p:txBody>
      </p:sp>
      <p:sp>
        <p:nvSpPr>
          <p:cNvPr id="3" name="Content Placeholder 2"/>
          <p:cNvSpPr>
            <a:spLocks noGrp="1"/>
          </p:cNvSpPr>
          <p:nvPr>
            <p:ph idx="1"/>
          </p:nvPr>
        </p:nvSpPr>
        <p:spPr>
          <a:xfrm>
            <a:off x="3575224" y="1910081"/>
            <a:ext cx="5111130" cy="421568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4" name="Text Placeholder 3"/>
          <p:cNvSpPr>
            <a:spLocks noGrp="1"/>
          </p:cNvSpPr>
          <p:nvPr>
            <p:ph type="body" sz="half" idx="2"/>
          </p:nvPr>
        </p:nvSpPr>
        <p:spPr>
          <a:xfrm>
            <a:off x="457647" y="1910081"/>
            <a:ext cx="3008189" cy="4215684"/>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22399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 Box 4"/>
          <p:cNvSpPr txBox="1">
            <a:spLocks noGrp="1" noChangeArrowheads="1"/>
          </p:cNvSpPr>
          <p:nvPr>
            <p:ph type="sldNum" sz="quarter" idx="10"/>
          </p:nvPr>
        </p:nvSpPr>
        <p:spPr>
          <a:ln/>
        </p:spPr>
        <p:txBody>
          <a:bodyPr/>
          <a:lstStyle>
            <a:lvl1pPr>
              <a:defRPr>
                <a:solidFill>
                  <a:schemeClr val="bg1"/>
                </a:solidFill>
              </a:defRPr>
            </a:lvl1pPr>
          </a:lstStyle>
          <a:p>
            <a:fld id="{978F6C85-62F1-2E45-BAF4-9247EEFC730C}" type="slidenum">
              <a:rPr lang="en-US" smtClean="0"/>
              <a:pPr/>
              <a:t>‹#›</a:t>
            </a:fld>
            <a:endParaRPr lang="en-US" dirty="0"/>
          </a:p>
        </p:txBody>
      </p:sp>
      <p:sp>
        <p:nvSpPr>
          <p:cNvPr id="3" name="Picture Placeholder 2"/>
          <p:cNvSpPr>
            <a:spLocks noGrp="1"/>
          </p:cNvSpPr>
          <p:nvPr>
            <p:ph type="pic" idx="1"/>
          </p:nvPr>
        </p:nvSpPr>
        <p:spPr>
          <a:xfrm>
            <a:off x="176917" y="221921"/>
            <a:ext cx="8791061" cy="6436217"/>
          </a:xfrm>
          <a:solidFill>
            <a:schemeClr val="bg1"/>
          </a:solidFill>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smtClean="0">
                <a:sym typeface="Ubuntu" charset="0"/>
              </a:rPr>
              <a:t>Drag picture to placeholder or click icon to add</a:t>
            </a:r>
            <a:endParaRPr lang="en-US" noProof="0" smtClean="0">
              <a:sym typeface="Ubuntu" charset="0"/>
            </a:endParaRPr>
          </a:p>
        </p:txBody>
      </p:sp>
      <p:sp>
        <p:nvSpPr>
          <p:cNvPr id="2" name="Title 1"/>
          <p:cNvSpPr>
            <a:spLocks noGrp="1"/>
          </p:cNvSpPr>
          <p:nvPr>
            <p:ph type="title"/>
          </p:nvPr>
        </p:nvSpPr>
        <p:spPr>
          <a:xfrm>
            <a:off x="300743" y="5084341"/>
            <a:ext cx="6875132" cy="567035"/>
          </a:xfrm>
        </p:spPr>
        <p:txBody>
          <a:bodyPr anchor="b"/>
          <a:lstStyle>
            <a:lvl1pPr algn="l">
              <a:defRPr sz="1400" b="1"/>
            </a:lvl1pPr>
          </a:lstStyle>
          <a:p>
            <a:r>
              <a:rPr lang="ga-IE" dirty="0" smtClean="0"/>
              <a:t>Click to edit Master title style</a:t>
            </a:r>
            <a:endParaRPr lang="en-US" dirty="0"/>
          </a:p>
        </p:txBody>
      </p:sp>
      <p:sp>
        <p:nvSpPr>
          <p:cNvPr id="4" name="Text Placeholder 3"/>
          <p:cNvSpPr>
            <a:spLocks noGrp="1"/>
          </p:cNvSpPr>
          <p:nvPr>
            <p:ph type="body" sz="half" idx="2"/>
          </p:nvPr>
        </p:nvSpPr>
        <p:spPr>
          <a:xfrm>
            <a:off x="300743" y="5757637"/>
            <a:ext cx="6891759" cy="616450"/>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Tree>
    <p:extLst>
      <p:ext uri="{BB962C8B-B14F-4D97-AF65-F5344CB8AC3E}">
        <p14:creationId xmlns:p14="http://schemas.microsoft.com/office/powerpoint/2010/main" val="2645209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smtClean="0"/>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smtClean="0"/>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69586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189" y="2600179"/>
            <a:ext cx="7772176" cy="1361777"/>
          </a:xfrm>
        </p:spPr>
        <p:txBody>
          <a:bodyPr/>
          <a:lstStyle>
            <a:lvl1pPr algn="l">
              <a:defRPr sz="2800" b="1" cap="all"/>
            </a:lvl1pPr>
          </a:lstStyle>
          <a:p>
            <a:r>
              <a:rPr lang="ga-IE" smtClean="0"/>
              <a:t>Click to edit Master title style</a:t>
            </a:r>
            <a:endParaRPr lang="en-US"/>
          </a:p>
        </p:txBody>
      </p:sp>
      <p:sp>
        <p:nvSpPr>
          <p:cNvPr id="3" name="Text Placeholder 2"/>
          <p:cNvSpPr>
            <a:spLocks noGrp="1"/>
          </p:cNvSpPr>
          <p:nvPr>
            <p:ph type="body" idx="1"/>
          </p:nvPr>
        </p:nvSpPr>
        <p:spPr>
          <a:xfrm>
            <a:off x="722189" y="1099991"/>
            <a:ext cx="7772176" cy="1500188"/>
          </a:xfrm>
        </p:spPr>
        <p:txBody>
          <a:bodyPr anchor="b"/>
          <a:lstStyle>
            <a:lvl1pPr marL="0" indent="0">
              <a:buNone/>
              <a:defRPr sz="1400"/>
            </a:lvl1pPr>
            <a:lvl2pPr marL="321457" indent="0">
              <a:buNone/>
              <a:defRPr sz="1300"/>
            </a:lvl2pPr>
            <a:lvl3pPr marL="642915" indent="0">
              <a:buNone/>
              <a:defRPr sz="1100"/>
            </a:lvl3pPr>
            <a:lvl4pPr marL="964372" indent="0">
              <a:buNone/>
              <a:defRPr sz="1000"/>
            </a:lvl4pPr>
            <a:lvl5pPr marL="1285829" indent="0">
              <a:buNone/>
              <a:defRPr sz="1000"/>
            </a:lvl5pPr>
            <a:lvl6pPr marL="1607287" indent="0">
              <a:buNone/>
              <a:defRPr sz="1000"/>
            </a:lvl6pPr>
            <a:lvl7pPr marL="1928744" indent="0">
              <a:buNone/>
              <a:defRPr sz="1000"/>
            </a:lvl7pPr>
            <a:lvl8pPr marL="2250201" indent="0">
              <a:buNone/>
              <a:defRPr sz="1000"/>
            </a:lvl8pPr>
            <a:lvl9pPr marL="2571659" indent="0">
              <a:buNone/>
              <a:defRPr sz="1000"/>
            </a:lvl9pPr>
          </a:lstStyle>
          <a:p>
            <a:pPr lvl="0"/>
            <a:r>
              <a:rPr lang="ga-IE" smtClean="0"/>
              <a:t>Click to edit Master text styles</a:t>
            </a:r>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18790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54471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55414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912543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647" y="2246177"/>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4" name="Content Placeholder 3"/>
          <p:cNvSpPr>
            <a:spLocks noGrp="1"/>
          </p:cNvSpPr>
          <p:nvPr>
            <p:ph sz="half" idx="2"/>
          </p:nvPr>
        </p:nvSpPr>
        <p:spPr>
          <a:xfrm>
            <a:off x="457647" y="2885765"/>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5" name="Text Placeholder 4"/>
          <p:cNvSpPr>
            <a:spLocks noGrp="1"/>
          </p:cNvSpPr>
          <p:nvPr>
            <p:ph type="body" sz="quarter" idx="3"/>
          </p:nvPr>
        </p:nvSpPr>
        <p:spPr>
          <a:xfrm>
            <a:off x="4644555" y="2267025"/>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6" name="Content Placeholder 5"/>
          <p:cNvSpPr>
            <a:spLocks noGrp="1"/>
          </p:cNvSpPr>
          <p:nvPr>
            <p:ph sz="quarter" idx="4"/>
          </p:nvPr>
        </p:nvSpPr>
        <p:spPr>
          <a:xfrm>
            <a:off x="4644555" y="2906613"/>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640717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109274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 </a:t>
            </a:r>
            <a:r>
              <a:rPr lang="en-US" b="1" smtClean="0">
                <a:latin typeface="Helvetica Neue"/>
                <a:cs typeface="Helvetica Neue"/>
              </a:rPr>
              <a:t>storyful.</a:t>
            </a:r>
            <a:endParaRPr lang="en-US" b="1" dirty="0">
              <a:latin typeface="Helvetica Neue"/>
              <a:cs typeface="Helvetica Neue"/>
            </a:endParaRPr>
          </a:p>
        </p:txBody>
      </p:sp>
    </p:spTree>
    <p:extLst>
      <p:ext uri="{BB962C8B-B14F-4D97-AF65-F5344CB8AC3E}">
        <p14:creationId xmlns:p14="http://schemas.microsoft.com/office/powerpoint/2010/main" val="4004358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1161975"/>
          </a:xfrm>
        </p:spPr>
        <p:txBody>
          <a:bodyPr anchor="b"/>
          <a:lstStyle>
            <a:lvl1pPr algn="l">
              <a:defRPr sz="1400" b="1"/>
            </a:lvl1pPr>
          </a:lstStyle>
          <a:p>
            <a:r>
              <a:rPr lang="ga-IE" smtClean="0"/>
              <a:t>Click to edit Master title style</a:t>
            </a:r>
            <a:endParaRPr lang="en-US"/>
          </a:p>
        </p:txBody>
      </p:sp>
      <p:sp>
        <p:nvSpPr>
          <p:cNvPr id="3" name="Content Placeholder 2"/>
          <p:cNvSpPr>
            <a:spLocks noGrp="1"/>
          </p:cNvSpPr>
          <p:nvPr>
            <p:ph idx="1"/>
          </p:nvPr>
        </p:nvSpPr>
        <p:spPr>
          <a:xfrm>
            <a:off x="3575224" y="273472"/>
            <a:ext cx="5111130" cy="585229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Placeholder 3"/>
          <p:cNvSpPr>
            <a:spLocks noGrp="1"/>
          </p:cNvSpPr>
          <p:nvPr>
            <p:ph type="body" sz="half" idx="2"/>
          </p:nvPr>
        </p:nvSpPr>
        <p:spPr>
          <a:xfrm>
            <a:off x="457647" y="1435448"/>
            <a:ext cx="3008189" cy="469031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232538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635" y="4800824"/>
            <a:ext cx="5486177" cy="567035"/>
          </a:xfrm>
        </p:spPr>
        <p:txBody>
          <a:bodyPr anchor="b"/>
          <a:lstStyle>
            <a:lvl1pPr algn="l">
              <a:defRPr sz="1400" b="1"/>
            </a:lvl1pPr>
          </a:lstStyle>
          <a:p>
            <a:r>
              <a:rPr lang="ga-IE" smtClean="0"/>
              <a:t>Click to edit Master title style</a:t>
            </a:r>
            <a:endParaRPr lang="en-US"/>
          </a:p>
        </p:txBody>
      </p:sp>
      <p:sp>
        <p:nvSpPr>
          <p:cNvPr id="3" name="Picture Placeholder 2"/>
          <p:cNvSpPr>
            <a:spLocks noGrp="1"/>
          </p:cNvSpPr>
          <p:nvPr>
            <p:ph type="pic" idx="1"/>
          </p:nvPr>
        </p:nvSpPr>
        <p:spPr>
          <a:xfrm>
            <a:off x="1792635" y="612800"/>
            <a:ext cx="5486177" cy="4114354"/>
          </a:xfrm>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smtClean="0">
                <a:sym typeface="Ubuntu Light" charset="0"/>
              </a:rPr>
              <a:t>Drag picture to placeholder or click icon to add</a:t>
            </a:r>
            <a:endParaRPr lang="en-US" noProof="0" smtClean="0">
              <a:sym typeface="Ubuntu Light" charset="0"/>
            </a:endParaRPr>
          </a:p>
        </p:txBody>
      </p:sp>
      <p:sp>
        <p:nvSpPr>
          <p:cNvPr id="4" name="Text Placeholder 3"/>
          <p:cNvSpPr>
            <a:spLocks noGrp="1"/>
          </p:cNvSpPr>
          <p:nvPr>
            <p:ph type="body" sz="half" idx="2"/>
          </p:nvPr>
        </p:nvSpPr>
        <p:spPr>
          <a:xfrm>
            <a:off x="1792635" y="5367859"/>
            <a:ext cx="5486177" cy="80478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410392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image" Target="../media/image3.png"/><Relationship Id="rId4" Type="http://schemas.openxmlformats.org/officeDocument/2006/relationships/slideLayout" Target="../slideLayouts/slideLayout13.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1"/>
          <a:stretch>
            <a:fillRect/>
          </a:stretch>
        </a:blipFill>
        <a:effectLst/>
      </p:bgPr>
    </p:bg>
    <p:spTree>
      <p:nvGrpSpPr>
        <p:cNvPr id="1" name=""/>
        <p:cNvGrpSpPr/>
        <p:nvPr/>
      </p:nvGrpSpPr>
      <p:grpSpPr>
        <a:xfrm>
          <a:off x="0" y="0"/>
          <a:ext cx="0" cy="0"/>
          <a:chOff x="0" y="0"/>
          <a:chExt cx="0" cy="0"/>
        </a:xfrm>
      </p:grpSpPr>
      <p:sp>
        <p:nvSpPr>
          <p:cNvPr id="2" name="Rectangle 2"/>
          <p:cNvSpPr>
            <a:spLocks noGrp="1" noChangeArrowheads="1"/>
          </p:cNvSpPr>
          <p:nvPr>
            <p:ph type="body" idx="1"/>
          </p:nvPr>
        </p:nvSpPr>
        <p:spPr bwMode="auto">
          <a:xfrm>
            <a:off x="544513" y="2374900"/>
            <a:ext cx="7912100" cy="185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t" anchorCtr="0" compatLnSpc="1">
            <a:prstTxWarp prst="textNoShape">
              <a:avLst/>
            </a:prstTxWarp>
          </a:bodyPr>
          <a:lstStyle/>
          <a:p>
            <a:pPr lvl="0"/>
            <a:r>
              <a:rPr lang="ga-IE" smtClean="0">
                <a:sym typeface="Ubuntu Light" charset="0"/>
              </a:rPr>
              <a:t>Click to edit Master text styles</a:t>
            </a:r>
          </a:p>
          <a:p>
            <a:pPr lvl="1"/>
            <a:r>
              <a:rPr lang="ga-IE" smtClean="0">
                <a:sym typeface="Ubuntu Light" charset="0"/>
              </a:rPr>
              <a:t>Second level</a:t>
            </a:r>
          </a:p>
          <a:p>
            <a:pPr lvl="2"/>
            <a:r>
              <a:rPr lang="ga-IE" smtClean="0">
                <a:sym typeface="Ubuntu Light" charset="0"/>
              </a:rPr>
              <a:t>Third level</a:t>
            </a:r>
          </a:p>
          <a:p>
            <a:pPr lvl="3"/>
            <a:r>
              <a:rPr lang="ga-IE" smtClean="0">
                <a:sym typeface="Ubuntu Light" charset="0"/>
              </a:rPr>
              <a:t>Fourth level</a:t>
            </a:r>
          </a:p>
          <a:p>
            <a:pPr lvl="4"/>
            <a:r>
              <a:rPr lang="ga-IE" smtClean="0">
                <a:sym typeface="Ubuntu Light" charset="0"/>
              </a:rPr>
              <a:t>Fifth level</a:t>
            </a:r>
            <a:endParaRPr lang="en-US" dirty="0">
              <a:sym typeface="Ubuntu Light" charset="0"/>
            </a:endParaRPr>
          </a:p>
        </p:txBody>
      </p:sp>
      <p:sp>
        <p:nvSpPr>
          <p:cNvPr id="1027" name="Rectangle 3"/>
          <p:cNvSpPr>
            <a:spLocks noGrp="1" noChangeArrowheads="1"/>
          </p:cNvSpPr>
          <p:nvPr>
            <p:ph type="title"/>
          </p:nvPr>
        </p:nvSpPr>
        <p:spPr bwMode="auto">
          <a:xfrm>
            <a:off x="544513" y="482600"/>
            <a:ext cx="7902575" cy="1195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t" anchorCtr="0" compatLnSpc="1">
            <a:prstTxWarp prst="textNoShape">
              <a:avLst/>
            </a:prstTxWarp>
          </a:bodyPr>
          <a:lstStyle/>
          <a:p>
            <a:pPr lvl="0"/>
            <a:r>
              <a:rPr lang="ga-IE" smtClean="0">
                <a:sym typeface="Ubuntu Light" charset="0"/>
              </a:rPr>
              <a:t>Click to edit Master title style</a:t>
            </a:r>
            <a:endParaRPr lang="en-US" dirty="0">
              <a:sym typeface="Ubuntu Light" charset="0"/>
            </a:endParaRPr>
          </a:p>
        </p:txBody>
      </p:sp>
      <p:sp>
        <p:nvSpPr>
          <p:cNvPr id="1028" name="Text Box 4"/>
          <p:cNvSpPr txBox="1">
            <a:spLocks noGrp="1" noChangeArrowheads="1"/>
          </p:cNvSpPr>
          <p:nvPr>
            <p:ph type="sldNum" sz="quarter" idx="4"/>
          </p:nvPr>
        </p:nvSpPr>
        <p:spPr bwMode="auto">
          <a:xfrm>
            <a:off x="554037" y="6446156"/>
            <a:ext cx="3630637"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none" lIns="64291" tIns="32146" rIns="64291" bIns="32146" numCol="1" anchor="t" anchorCtr="0" compatLnSpc="1">
            <a:prstTxWarp prst="textNoShape">
              <a:avLst/>
            </a:prstTxWarp>
          </a:bodyPr>
          <a:lstStyle>
            <a:lvl1pPr algn="l" eaLnBrk="1" hangingPunct="1">
              <a:defRPr sz="900" spc="2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smtClean="0"/>
              <a:t> </a:t>
            </a:r>
            <a:endParaRPr lang="en-US" dirty="0">
              <a:latin typeface="Ubuntu"/>
              <a:cs typeface="Ubuntu"/>
            </a:endParaRPr>
          </a:p>
        </p:txBody>
      </p:sp>
      <p:sp>
        <p:nvSpPr>
          <p:cNvPr id="3" name="TextBox 2"/>
          <p:cNvSpPr txBox="1"/>
          <p:nvPr/>
        </p:nvSpPr>
        <p:spPr>
          <a:xfrm>
            <a:off x="3978000" y="5749806"/>
            <a:ext cx="3497034" cy="415498"/>
          </a:xfrm>
          <a:prstGeom prst="rect">
            <a:avLst/>
          </a:prstGeom>
          <a:noFill/>
        </p:spPr>
        <p:txBody>
          <a:bodyPr wrap="square" rtlCol="0">
            <a:spAutoFit/>
          </a:bodyPr>
          <a:lstStyle/>
          <a:p>
            <a:pPr algn="r"/>
            <a:r>
              <a:rPr lang="en-US" sz="2100" b="0" i="1" kern="1200" spc="-100" dirty="0" smtClean="0">
                <a:solidFill>
                  <a:srgbClr val="4F5146"/>
                </a:solidFill>
                <a:latin typeface="Ubuntu"/>
              </a:rPr>
              <a:t>Program Name</a:t>
            </a:r>
            <a:endParaRPr lang="en-US" sz="2100" b="0" i="1" kern="1200" spc="-100" dirty="0">
              <a:solidFill>
                <a:srgbClr val="4F5146"/>
              </a:solidFill>
              <a:latin typeface="Ubuntu"/>
            </a:endParaRPr>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algn="l" rtl="0" eaLnBrk="1" fontAlgn="base" hangingPunct="1">
        <a:spcBef>
          <a:spcPct val="0"/>
        </a:spcBef>
        <a:spcAft>
          <a:spcPct val="0"/>
        </a:spcAft>
        <a:defRPr sz="5900" spc="-100">
          <a:solidFill>
            <a:srgbClr val="FFFFFF"/>
          </a:solidFill>
          <a:latin typeface="+mj-lt"/>
          <a:ea typeface="+mj-ea"/>
          <a:cs typeface="+mj-cs"/>
          <a:sym typeface="Ubuntu Light" charset="0"/>
        </a:defRPr>
      </a:lvl1pPr>
      <a:lvl2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1pPr>
      <a:lvl2pPr marL="522288" indent="-200025"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2pPr>
      <a:lvl3pPr marL="803275"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3pPr>
      <a:lvl4pPr marL="1123950"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4pPr>
      <a:lvl5pPr marL="1446213"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5pPr>
      <a:lvl6pPr marL="321457"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6pPr>
      <a:lvl7pPr marL="642915"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7pPr>
      <a:lvl8pPr marL="964372"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8pPr>
      <a:lvl9pPr marL="1285829"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Rectangle 2"/>
          <p:cNvSpPr>
            <a:spLocks noGrp="1" noChangeArrowheads="1"/>
          </p:cNvSpPr>
          <p:nvPr>
            <p:ph type="body" idx="1"/>
          </p:nvPr>
        </p:nvSpPr>
        <p:spPr bwMode="auto">
          <a:xfrm>
            <a:off x="544513" y="1741488"/>
            <a:ext cx="7912100" cy="4464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t" anchorCtr="0" compatLnSpc="1">
            <a:prstTxWarp prst="textNoShape">
              <a:avLst/>
            </a:prstTxWarp>
          </a:bodyPr>
          <a:lstStyle/>
          <a:p>
            <a:pPr lvl="0"/>
            <a:r>
              <a:rPr lang="ga-IE" smtClean="0">
                <a:sym typeface="Ubuntu" charset="0"/>
              </a:rPr>
              <a:t>Click to edit Master text styles</a:t>
            </a:r>
          </a:p>
          <a:p>
            <a:pPr lvl="1"/>
            <a:r>
              <a:rPr lang="ga-IE" smtClean="0">
                <a:sym typeface="Ubuntu" charset="0"/>
              </a:rPr>
              <a:t>Second level</a:t>
            </a:r>
          </a:p>
          <a:p>
            <a:pPr lvl="2"/>
            <a:r>
              <a:rPr lang="ga-IE" smtClean="0">
                <a:sym typeface="Ubuntu" charset="0"/>
              </a:rPr>
              <a:t>Third level</a:t>
            </a:r>
          </a:p>
          <a:p>
            <a:pPr lvl="3"/>
            <a:r>
              <a:rPr lang="ga-IE" smtClean="0">
                <a:sym typeface="Ubuntu" charset="0"/>
              </a:rPr>
              <a:t>Fourth level</a:t>
            </a:r>
          </a:p>
          <a:p>
            <a:pPr lvl="4"/>
            <a:r>
              <a:rPr lang="ga-IE" smtClean="0">
                <a:sym typeface="Ubuntu" charset="0"/>
              </a:rPr>
              <a:t>Fifth level</a:t>
            </a:r>
            <a:endParaRPr lang="en-US" dirty="0">
              <a:sym typeface="Ubuntu Light" charset="0"/>
            </a:endParaRPr>
          </a:p>
        </p:txBody>
      </p:sp>
      <p:sp>
        <p:nvSpPr>
          <p:cNvPr id="2051" name="Rectangle 3"/>
          <p:cNvSpPr>
            <a:spLocks noGrp="1" noChangeArrowheads="1"/>
          </p:cNvSpPr>
          <p:nvPr>
            <p:ph type="title"/>
          </p:nvPr>
        </p:nvSpPr>
        <p:spPr bwMode="auto">
          <a:xfrm>
            <a:off x="544513" y="366713"/>
            <a:ext cx="7051823" cy="1046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ctr" anchorCtr="0" compatLnSpc="1">
            <a:prstTxWarp prst="textNoShape">
              <a:avLst/>
            </a:prstTxWarp>
          </a:bodyPr>
          <a:lstStyle/>
          <a:p>
            <a:pPr lvl="0"/>
            <a:r>
              <a:rPr lang="ga-IE" smtClean="0">
                <a:sym typeface="Ubuntu Light" charset="0"/>
              </a:rPr>
              <a:t>Click to edit Master title style</a:t>
            </a:r>
            <a:endParaRPr lang="en-US" dirty="0">
              <a:sym typeface="Ubuntu Light" charset="0"/>
            </a:endParaRPr>
          </a:p>
        </p:txBody>
      </p:sp>
      <p:sp>
        <p:nvSpPr>
          <p:cNvPr id="2052" name="Text Box 4"/>
          <p:cNvSpPr txBox="1">
            <a:spLocks noGrp="1" noChangeArrowheads="1"/>
          </p:cNvSpPr>
          <p:nvPr>
            <p:ph type="sldNum" sz="quarter" idx="4"/>
          </p:nvPr>
        </p:nvSpPr>
        <p:spPr bwMode="auto">
          <a:xfrm>
            <a:off x="554038" y="6470814"/>
            <a:ext cx="3498781"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none" lIns="64291" tIns="32146" rIns="64291" bIns="32146" numCol="1" anchor="t" anchorCtr="0" compatLnSpc="1">
            <a:prstTxWarp prst="textNoShape">
              <a:avLst/>
            </a:prstTxWarp>
          </a:bodyPr>
          <a:lstStyle>
            <a:lvl1pPr algn="l" eaLnBrk="1" hangingPunct="1">
              <a:defRPr sz="90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3"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4"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2" Type="http://schemas.openxmlformats.org/officeDocument/2006/relationships/hyperlink" Target="http://resources.specialolympics.org/topics/sports/Artistic_compulsories.aspx" TargetMode="External"/><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685354" y="2160715"/>
            <a:ext cx="7773293" cy="1470049"/>
          </a:xfrm>
        </p:spPr>
        <p:txBody>
          <a:bodyPr/>
          <a:lstStyle/>
          <a:p>
            <a:pPr algn="ctr"/>
            <a:r>
              <a:rPr lang="en-US" dirty="0" smtClean="0"/>
              <a:t>Artistic Gymnastics</a:t>
            </a:r>
            <a:endParaRPr lang="en-US" dirty="0"/>
          </a:p>
        </p:txBody>
      </p:sp>
      <p:sp>
        <p:nvSpPr>
          <p:cNvPr id="10" name="Slide Number Placeholder 9"/>
          <p:cNvSpPr>
            <a:spLocks noGrp="1"/>
          </p:cNvSpPr>
          <p:nvPr>
            <p:ph type="sldNum" sz="quarter" idx="10"/>
          </p:nvPr>
        </p:nvSpPr>
        <p:spPr/>
        <p:txBody>
          <a:bodyPr/>
          <a:lstStyle/>
          <a:p>
            <a:fld id="{F4B88F72-1EA4-FE40-A5CA-BD0111E6622B}" type="slidenum">
              <a:rPr lang="en-US" smtClean="0"/>
              <a:pPr/>
              <a:t>1</a:t>
            </a:fld>
            <a:endParaRPr lang="en-US" dirty="0">
              <a:latin typeface="Ubuntu"/>
              <a:cs typeface="Ubuntu"/>
            </a:endParaRPr>
          </a:p>
        </p:txBody>
      </p:sp>
    </p:spTree>
    <p:extLst>
      <p:ext uri="{BB962C8B-B14F-4D97-AF65-F5344CB8AC3E}">
        <p14:creationId xmlns:p14="http://schemas.microsoft.com/office/powerpoint/2010/main" val="2940451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Uniform Cont.</a:t>
            </a:r>
            <a:endParaRPr lang="en-US" dirty="0"/>
          </a:p>
        </p:txBody>
      </p:sp>
      <p:sp>
        <p:nvSpPr>
          <p:cNvPr id="3" name="Content Placeholder 2"/>
          <p:cNvSpPr>
            <a:spLocks noGrp="1"/>
          </p:cNvSpPr>
          <p:nvPr>
            <p:ph idx="1"/>
          </p:nvPr>
        </p:nvSpPr>
        <p:spPr/>
        <p:txBody>
          <a:bodyPr/>
          <a:lstStyle/>
          <a:p>
            <a:pPr marL="457200" indent="-457200">
              <a:buAutoNum type="arabicPeriod" startAt="3"/>
            </a:pPr>
            <a:r>
              <a:rPr lang="en-US" dirty="0" smtClean="0"/>
              <a:t>Gymnasts </a:t>
            </a:r>
            <a:r>
              <a:rPr lang="en-US" dirty="0"/>
              <a:t>may compete in bare feet or gymnastics slippers. </a:t>
            </a:r>
          </a:p>
          <a:p>
            <a:pPr marL="457200" indent="-457200">
              <a:buAutoNum type="arabicPeriod" startAt="4"/>
            </a:pPr>
            <a:r>
              <a:rPr lang="en-US" dirty="0" smtClean="0"/>
              <a:t>Bandages </a:t>
            </a:r>
            <a:r>
              <a:rPr lang="en-US" dirty="0"/>
              <a:t>may be worn as long as they are securely fastened. </a:t>
            </a:r>
          </a:p>
          <a:p>
            <a:pPr marL="457200" indent="-457200">
              <a:buAutoNum type="arabicPeriod" startAt="5"/>
            </a:pPr>
            <a:r>
              <a:rPr lang="en-US" dirty="0" smtClean="0"/>
              <a:t>Hip </a:t>
            </a:r>
            <a:r>
              <a:rPr lang="en-US" dirty="0"/>
              <a:t>padding is not permitted</a:t>
            </a:r>
            <a:r>
              <a:rPr lang="en-US" dirty="0" smtClean="0"/>
              <a:t>.</a:t>
            </a:r>
            <a:endParaRPr lang="en-US" dirty="0"/>
          </a:p>
          <a:p>
            <a:pPr marL="457200" indent="-457200">
              <a:buAutoNum type="arabicPeriod" startAt="6"/>
            </a:pPr>
            <a:r>
              <a:rPr lang="en-US" dirty="0" smtClean="0"/>
              <a:t>The </a:t>
            </a:r>
            <a:r>
              <a:rPr lang="en-US" dirty="0"/>
              <a:t>only jewelry allowed is stud earrings. </a:t>
            </a:r>
            <a:endParaRPr lang="en-US" dirty="0" smtClean="0"/>
          </a:p>
          <a:p>
            <a:pPr marL="0" indent="0"/>
            <a:endParaRPr lang="en-US" dirty="0"/>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10</a:t>
            </a:fld>
            <a:endParaRPr lang="en-US"/>
          </a:p>
        </p:txBody>
      </p:sp>
    </p:spTree>
    <p:extLst>
      <p:ext uri="{BB962C8B-B14F-4D97-AF65-F5344CB8AC3E}">
        <p14:creationId xmlns:p14="http://schemas.microsoft.com/office/powerpoint/2010/main" val="2863317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Uniform Cont.</a:t>
            </a:r>
            <a:endParaRPr lang="en-US" dirty="0"/>
          </a:p>
        </p:txBody>
      </p:sp>
      <p:sp>
        <p:nvSpPr>
          <p:cNvPr id="3" name="Content Placeholder 2"/>
          <p:cNvSpPr>
            <a:spLocks noGrp="1"/>
          </p:cNvSpPr>
          <p:nvPr>
            <p:ph idx="1"/>
          </p:nvPr>
        </p:nvSpPr>
        <p:spPr/>
        <p:txBody>
          <a:bodyPr/>
          <a:lstStyle/>
          <a:p>
            <a:pPr marL="457200" indent="-457200">
              <a:buAutoNum type="arabicPeriod" startAt="7"/>
            </a:pPr>
            <a:r>
              <a:rPr lang="en-US" dirty="0" smtClean="0"/>
              <a:t>Gymnastic </a:t>
            </a:r>
            <a:r>
              <a:rPr lang="en-US" dirty="0"/>
              <a:t>leotards can be purchased from www.gkelite.com </a:t>
            </a:r>
          </a:p>
          <a:p>
            <a:pPr marL="457200" indent="-457200">
              <a:buAutoNum type="arabicPeriod" startAt="8"/>
            </a:pPr>
            <a:r>
              <a:rPr lang="en-US" dirty="0" smtClean="0"/>
              <a:t>Starting </a:t>
            </a:r>
            <a:r>
              <a:rPr lang="en-US" dirty="0"/>
              <a:t>numbers may be required for technical and organizational purposes. </a:t>
            </a:r>
          </a:p>
          <a:p>
            <a:pPr marL="457200" indent="-457200">
              <a:buAutoNum type="arabicPeriod" startAt="9"/>
            </a:pPr>
            <a:r>
              <a:rPr lang="en-US" dirty="0" smtClean="0"/>
              <a:t>Denim </a:t>
            </a:r>
            <a:r>
              <a:rPr lang="en-US" dirty="0"/>
              <a:t>may not be worn during competition or </a:t>
            </a:r>
            <a:r>
              <a:rPr lang="en-US" dirty="0" smtClean="0"/>
              <a:t>practice</a:t>
            </a:r>
          </a:p>
          <a:p>
            <a:pPr marL="0" indent="0"/>
            <a:endParaRPr lang="en-US" dirty="0"/>
          </a:p>
          <a:p>
            <a:r>
              <a:rPr lang="en-US" dirty="0"/>
              <a:t> 	</a:t>
            </a:r>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11</a:t>
            </a:fld>
            <a:endParaRPr lang="en-US"/>
          </a:p>
        </p:txBody>
      </p:sp>
    </p:spTree>
    <p:extLst>
      <p:ext uri="{BB962C8B-B14F-4D97-AF65-F5344CB8AC3E}">
        <p14:creationId xmlns:p14="http://schemas.microsoft.com/office/powerpoint/2010/main" val="2570484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54037" y="2226340"/>
            <a:ext cx="7902575" cy="1195388"/>
          </a:xfrm>
        </p:spPr>
        <p:txBody>
          <a:bodyPr/>
          <a:lstStyle/>
          <a:p>
            <a:pPr algn="ctr"/>
            <a:r>
              <a:rPr lang="en-US" dirty="0" smtClean="0"/>
              <a:t>General Rules</a:t>
            </a:r>
            <a:endParaRPr lang="en-US" dirty="0"/>
          </a:p>
        </p:txBody>
      </p:sp>
      <p:sp>
        <p:nvSpPr>
          <p:cNvPr id="6" name="Slide Number Placeholder 5"/>
          <p:cNvSpPr>
            <a:spLocks noGrp="1"/>
          </p:cNvSpPr>
          <p:nvPr>
            <p:ph type="sldNum" sz="quarter" idx="10"/>
          </p:nvPr>
        </p:nvSpPr>
        <p:spPr/>
        <p:txBody>
          <a:bodyPr/>
          <a:lstStyle/>
          <a:p>
            <a:fld id="{F4B88F72-1EA4-FE40-A5CA-BD0111E6622B}" type="slidenum">
              <a:rPr lang="en-US" smtClean="0"/>
              <a:pPr/>
              <a:t>12</a:t>
            </a:fld>
            <a:endParaRPr lang="en-US" dirty="0">
              <a:latin typeface="Ubuntu"/>
              <a:cs typeface="Ubuntu"/>
            </a:endParaRPr>
          </a:p>
        </p:txBody>
      </p:sp>
    </p:spTree>
    <p:extLst>
      <p:ext uri="{BB962C8B-B14F-4D97-AF65-F5344CB8AC3E}">
        <p14:creationId xmlns:p14="http://schemas.microsoft.com/office/powerpoint/2010/main" val="852519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Rules</a:t>
            </a:r>
            <a:endParaRPr lang="en-US" dirty="0"/>
          </a:p>
        </p:txBody>
      </p:sp>
      <p:sp>
        <p:nvSpPr>
          <p:cNvPr id="3" name="Content Placeholder 2"/>
          <p:cNvSpPr>
            <a:spLocks noGrp="1"/>
          </p:cNvSpPr>
          <p:nvPr>
            <p:ph idx="1"/>
          </p:nvPr>
        </p:nvSpPr>
        <p:spPr/>
        <p:txBody>
          <a:bodyPr/>
          <a:lstStyle/>
          <a:p>
            <a:pPr marL="457200" indent="-457200">
              <a:buAutoNum type="arabicPeriod"/>
            </a:pPr>
            <a:r>
              <a:rPr lang="en-US" dirty="0" smtClean="0"/>
              <a:t>All </a:t>
            </a:r>
            <a:r>
              <a:rPr lang="en-US" dirty="0"/>
              <a:t>athletes can register for 1 to 4 events. </a:t>
            </a:r>
          </a:p>
          <a:p>
            <a:pPr marL="457200" indent="-457200">
              <a:buAutoNum type="arabicPeriod" startAt="2"/>
            </a:pPr>
            <a:r>
              <a:rPr lang="en-US" dirty="0" smtClean="0"/>
              <a:t>Athletes </a:t>
            </a:r>
            <a:r>
              <a:rPr lang="en-US" dirty="0"/>
              <a:t>who register for Artistic Gymnastics may not enter Rhythmic events. </a:t>
            </a:r>
          </a:p>
          <a:p>
            <a:pPr marL="457200" indent="-457200">
              <a:buAutoNum type="arabicPeriod" startAt="3"/>
            </a:pPr>
            <a:r>
              <a:rPr lang="en-US" dirty="0" smtClean="0"/>
              <a:t>An </a:t>
            </a:r>
            <a:r>
              <a:rPr lang="en-US" dirty="0"/>
              <a:t>athlete who enters a Level A event (developmental) may not enter other gymnastics events in levels I thru IV. </a:t>
            </a:r>
            <a:endParaRPr lang="en-US" dirty="0" smtClean="0"/>
          </a:p>
          <a:p>
            <a:pPr marL="0" indent="0"/>
            <a:endParaRPr lang="en-US" dirty="0"/>
          </a:p>
          <a:p>
            <a:pPr marL="0" indent="0"/>
            <a:endParaRPr lang="en-US" dirty="0"/>
          </a:p>
        </p:txBody>
      </p:sp>
      <p:sp>
        <p:nvSpPr>
          <p:cNvPr id="4" name="Slide Number Placeholder 3"/>
          <p:cNvSpPr>
            <a:spLocks noGrp="1"/>
          </p:cNvSpPr>
          <p:nvPr>
            <p:ph type="sldNum" sz="quarter" idx="10"/>
          </p:nvPr>
        </p:nvSpPr>
        <p:spPr/>
        <p:txBody>
          <a:bodyPr/>
          <a:lstStyle/>
          <a:p>
            <a:fld id="{F4B88F72-1EA4-FE40-A5CA-BD0111E6622B}" type="slidenum">
              <a:rPr lang="en-US"/>
              <a:pPr/>
              <a:t>13</a:t>
            </a:fld>
            <a:r>
              <a:rPr lang="en-US"/>
              <a:t> /  </a:t>
            </a:r>
            <a:r>
              <a:rPr lang="en-US">
                <a:latin typeface="Ubuntu"/>
                <a:cs typeface="Ubuntu"/>
              </a:rPr>
              <a:t>Special Olympics Program Name</a:t>
            </a:r>
            <a:endParaRPr lang="en-US" dirty="0">
              <a:latin typeface="Ubuntu"/>
              <a:cs typeface="Ubuntu"/>
            </a:endParaRPr>
          </a:p>
        </p:txBody>
      </p:sp>
    </p:spTree>
    <p:extLst>
      <p:ext uri="{BB962C8B-B14F-4D97-AF65-F5344CB8AC3E}">
        <p14:creationId xmlns:p14="http://schemas.microsoft.com/office/powerpoint/2010/main" val="3457909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Rules Cont. </a:t>
            </a:r>
            <a:endParaRPr lang="en-US" dirty="0"/>
          </a:p>
        </p:txBody>
      </p:sp>
      <p:sp>
        <p:nvSpPr>
          <p:cNvPr id="3" name="Content Placeholder 2"/>
          <p:cNvSpPr>
            <a:spLocks noGrp="1"/>
          </p:cNvSpPr>
          <p:nvPr>
            <p:ph idx="1"/>
          </p:nvPr>
        </p:nvSpPr>
        <p:spPr>
          <a:xfrm>
            <a:off x="554038" y="1431791"/>
            <a:ext cx="7912100" cy="4464050"/>
          </a:xfrm>
        </p:spPr>
        <p:txBody>
          <a:bodyPr/>
          <a:lstStyle/>
          <a:p>
            <a:pPr marL="457200" indent="-457200">
              <a:buAutoNum type="arabicPeriod" startAt="4"/>
            </a:pPr>
            <a:r>
              <a:rPr lang="en-US" dirty="0" smtClean="0"/>
              <a:t>Athletes </a:t>
            </a:r>
            <a:r>
              <a:rPr lang="en-US" dirty="0"/>
              <a:t>may enter all 4 events and compete for an All-Around award, (which will be a special medal) or be a specialist, competing in one, two, or three events (or four events for males).   All-Around athletes must compete in the same level for all events; specialists may be one level apart for their events.  You must register your athletes in GMS for the all-around event to be eligible for the special medal.  Only All-Around athletes will be eligible to advance to USA or World Games competitions. </a:t>
            </a:r>
            <a:endParaRPr lang="en-US" dirty="0" smtClean="0"/>
          </a:p>
          <a:p>
            <a:pPr marL="0" indent="0"/>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14</a:t>
            </a:fld>
            <a:endParaRPr lang="en-US"/>
          </a:p>
        </p:txBody>
      </p:sp>
    </p:spTree>
    <p:extLst>
      <p:ext uri="{BB962C8B-B14F-4D97-AF65-F5344CB8AC3E}">
        <p14:creationId xmlns:p14="http://schemas.microsoft.com/office/powerpoint/2010/main" val="1617163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Rules Cont. </a:t>
            </a:r>
            <a:endParaRPr lang="en-US" dirty="0"/>
          </a:p>
        </p:txBody>
      </p:sp>
      <p:sp>
        <p:nvSpPr>
          <p:cNvPr id="3" name="Content Placeholder 2"/>
          <p:cNvSpPr>
            <a:spLocks noGrp="1"/>
          </p:cNvSpPr>
          <p:nvPr>
            <p:ph idx="1"/>
          </p:nvPr>
        </p:nvSpPr>
        <p:spPr/>
        <p:txBody>
          <a:bodyPr/>
          <a:lstStyle/>
          <a:p>
            <a:pPr marL="457200" indent="-457200">
              <a:buAutoNum type="arabicPeriod" startAt="5"/>
            </a:pPr>
            <a:r>
              <a:rPr lang="en-US" dirty="0" smtClean="0"/>
              <a:t>A </a:t>
            </a:r>
            <a:r>
              <a:rPr lang="en-US" dirty="0"/>
              <a:t>score and levels must be entered at registration. </a:t>
            </a:r>
          </a:p>
          <a:p>
            <a:pPr marL="457200" indent="-457200">
              <a:buAutoNum type="arabicPeriod" startAt="6"/>
            </a:pPr>
            <a:r>
              <a:rPr lang="en-US" dirty="0" smtClean="0"/>
              <a:t>Gymnasts </a:t>
            </a:r>
            <a:r>
              <a:rPr lang="en-US" dirty="0"/>
              <a:t>will now rotate by assigned group or area to specific principal (event). </a:t>
            </a:r>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15</a:t>
            </a:fld>
            <a:endParaRPr lang="en-US"/>
          </a:p>
        </p:txBody>
      </p:sp>
    </p:spTree>
    <p:extLst>
      <p:ext uri="{BB962C8B-B14F-4D97-AF65-F5344CB8AC3E}">
        <p14:creationId xmlns:p14="http://schemas.microsoft.com/office/powerpoint/2010/main" val="1791439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Rules Cont. </a:t>
            </a:r>
            <a:endParaRPr lang="en-US" dirty="0"/>
          </a:p>
        </p:txBody>
      </p:sp>
      <p:sp>
        <p:nvSpPr>
          <p:cNvPr id="3" name="Content Placeholder 2"/>
          <p:cNvSpPr>
            <a:spLocks noGrp="1"/>
          </p:cNvSpPr>
          <p:nvPr>
            <p:ph idx="1"/>
          </p:nvPr>
        </p:nvSpPr>
        <p:spPr>
          <a:xfrm>
            <a:off x="544513" y="1539470"/>
            <a:ext cx="7912100" cy="4464050"/>
          </a:xfrm>
        </p:spPr>
        <p:txBody>
          <a:bodyPr/>
          <a:lstStyle/>
          <a:p>
            <a:pPr marL="457200" indent="-457200">
              <a:buAutoNum type="arabicPeriod" startAt="7"/>
            </a:pPr>
            <a:r>
              <a:rPr lang="en-US" dirty="0" smtClean="0"/>
              <a:t>There </a:t>
            </a:r>
            <a:r>
              <a:rPr lang="en-US" dirty="0"/>
              <a:t>are six levels of competition: </a:t>
            </a:r>
          </a:p>
          <a:p>
            <a:pPr marL="558800" lvl="1" indent="-514350">
              <a:buFont typeface="+mj-lt"/>
              <a:buAutoNum type="romanUcPeriod"/>
            </a:pPr>
            <a:r>
              <a:rPr lang="en-US" dirty="0" smtClean="0"/>
              <a:t>Level </a:t>
            </a:r>
            <a:r>
              <a:rPr lang="en-US" dirty="0"/>
              <a:t>A – Compulsory routines for gymnasts who have ambulatory problems, etc., but are too advanced for the MATP (Mixed Gender) </a:t>
            </a:r>
          </a:p>
          <a:p>
            <a:pPr marL="558800" lvl="1" indent="-514350">
              <a:buFont typeface="+mj-lt"/>
              <a:buAutoNum type="romanUcPeriod"/>
            </a:pPr>
            <a:r>
              <a:rPr lang="en-US" dirty="0" smtClean="0"/>
              <a:t>Level </a:t>
            </a:r>
            <a:r>
              <a:rPr lang="en-US" dirty="0"/>
              <a:t>I - Beginner Compulsory </a:t>
            </a:r>
          </a:p>
          <a:p>
            <a:pPr marL="558800" lvl="1" indent="-514350">
              <a:buFont typeface="+mj-lt"/>
              <a:buAutoNum type="romanUcPeriod"/>
            </a:pPr>
            <a:r>
              <a:rPr lang="en-US" dirty="0" smtClean="0"/>
              <a:t>Level </a:t>
            </a:r>
            <a:r>
              <a:rPr lang="en-US" dirty="0"/>
              <a:t>II - Intermediate Compulsory </a:t>
            </a:r>
          </a:p>
          <a:p>
            <a:pPr marL="558800" lvl="1" indent="-514350">
              <a:buFont typeface="+mj-lt"/>
              <a:buAutoNum type="romanUcPeriod"/>
            </a:pPr>
            <a:r>
              <a:rPr lang="en-US" dirty="0" smtClean="0"/>
              <a:t>Level </a:t>
            </a:r>
            <a:r>
              <a:rPr lang="en-US" dirty="0"/>
              <a:t>III - Advanced Compulsory </a:t>
            </a:r>
          </a:p>
          <a:p>
            <a:pPr marL="558800" lvl="1" indent="-514350">
              <a:buFont typeface="+mj-lt"/>
              <a:buAutoNum type="romanUcPeriod"/>
            </a:pPr>
            <a:r>
              <a:rPr lang="en-US" dirty="0" smtClean="0"/>
              <a:t>Level </a:t>
            </a:r>
            <a:r>
              <a:rPr lang="en-US" dirty="0"/>
              <a:t>IV – Advanced Optional </a:t>
            </a:r>
          </a:p>
          <a:p>
            <a:pPr marL="558800" lvl="1" indent="-514350">
              <a:buFont typeface="+mj-lt"/>
              <a:buAutoNum type="romanUcPeriod"/>
            </a:pPr>
            <a:r>
              <a:rPr lang="en-US" dirty="0" smtClean="0"/>
              <a:t>Level </a:t>
            </a:r>
            <a:r>
              <a:rPr lang="en-US" dirty="0"/>
              <a:t>B- Compulsory routines for gymnasts who are unable to perform level I </a:t>
            </a:r>
            <a:r>
              <a:rPr lang="en-US" dirty="0" smtClean="0"/>
              <a:t>routines</a:t>
            </a:r>
          </a:p>
          <a:p>
            <a:pPr marL="0" indent="0"/>
            <a:r>
              <a:rPr lang="en-US" dirty="0" smtClean="0"/>
              <a:t> </a:t>
            </a:r>
            <a:endParaRPr lang="en-US" dirty="0"/>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16</a:t>
            </a:fld>
            <a:endParaRPr lang="en-US"/>
          </a:p>
        </p:txBody>
      </p:sp>
    </p:spTree>
    <p:extLst>
      <p:ext uri="{BB962C8B-B14F-4D97-AF65-F5344CB8AC3E}">
        <p14:creationId xmlns:p14="http://schemas.microsoft.com/office/powerpoint/2010/main" val="8456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Rules Cont. </a:t>
            </a:r>
            <a:endParaRPr lang="en-US" dirty="0"/>
          </a:p>
        </p:txBody>
      </p:sp>
      <p:sp>
        <p:nvSpPr>
          <p:cNvPr id="3" name="Content Placeholder 2"/>
          <p:cNvSpPr>
            <a:spLocks noGrp="1"/>
          </p:cNvSpPr>
          <p:nvPr>
            <p:ph idx="1"/>
          </p:nvPr>
        </p:nvSpPr>
        <p:spPr/>
        <p:txBody>
          <a:bodyPr/>
          <a:lstStyle/>
          <a:p>
            <a:pPr marL="457200" indent="-457200">
              <a:buAutoNum type="arabicPeriod" startAt="8"/>
            </a:pPr>
            <a:r>
              <a:rPr lang="en-US" sz="2200" dirty="0" smtClean="0"/>
              <a:t>Level </a:t>
            </a:r>
            <a:r>
              <a:rPr lang="en-US" sz="2200" dirty="0"/>
              <a:t>IV gymnasts perform an optional </a:t>
            </a:r>
            <a:r>
              <a:rPr lang="en-US" sz="2200" dirty="0" smtClean="0"/>
              <a:t>routine</a:t>
            </a:r>
            <a:r>
              <a:rPr lang="en-US" sz="2200" dirty="0"/>
              <a:t>. </a:t>
            </a:r>
            <a:endParaRPr lang="en-US" sz="2200" dirty="0" smtClean="0"/>
          </a:p>
          <a:p>
            <a:pPr marL="457200" indent="-457200">
              <a:buAutoNum type="arabicPeriod" startAt="8"/>
            </a:pPr>
            <a:r>
              <a:rPr lang="en-US" sz="2200" dirty="0" smtClean="0"/>
              <a:t>Athletes </a:t>
            </a:r>
            <a:r>
              <a:rPr lang="en-US" sz="2200" dirty="0"/>
              <a:t>with Down Syndrome must have an x-ray indicating that he/she does not have atlantoaxial instability prior to participation in any gymnastics event. </a:t>
            </a:r>
            <a:endParaRPr lang="en-US" sz="2200" dirty="0" smtClean="0"/>
          </a:p>
          <a:p>
            <a:pPr marL="457200" indent="-457200">
              <a:buAutoNum type="arabicPeriod" startAt="8"/>
            </a:pPr>
            <a:r>
              <a:rPr lang="en-US" sz="2200" dirty="0" smtClean="0"/>
              <a:t> Age </a:t>
            </a:r>
            <a:r>
              <a:rPr lang="en-US" sz="2200" dirty="0"/>
              <a:t>group divisions will be as follows: 8-11, 12-15, 16-21, 22-29, and 30+. Schedules are sometimes presented as junior (8-15) and senior (16+). </a:t>
            </a:r>
          </a:p>
          <a:p>
            <a:pPr marL="558800" lvl="1" indent="-514350">
              <a:buFont typeface="+mj-lt"/>
              <a:buAutoNum type="romanUcPeriod"/>
            </a:pPr>
            <a:r>
              <a:rPr lang="en-US" dirty="0" smtClean="0"/>
              <a:t>Age </a:t>
            </a:r>
            <a:r>
              <a:rPr lang="en-US" dirty="0"/>
              <a:t>groups may be combined if there are not a sufficient number of athletes to have a competitive division. </a:t>
            </a:r>
          </a:p>
          <a:p>
            <a:pPr marL="457200" indent="-457200">
              <a:buAutoNum type="arabicPeriod" startAt="8"/>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17</a:t>
            </a:fld>
            <a:endParaRPr lang="en-US"/>
          </a:p>
        </p:txBody>
      </p:sp>
    </p:spTree>
    <p:extLst>
      <p:ext uri="{BB962C8B-B14F-4D97-AF65-F5344CB8AC3E}">
        <p14:creationId xmlns:p14="http://schemas.microsoft.com/office/powerpoint/2010/main" val="4047239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Rules Cont. </a:t>
            </a:r>
            <a:endParaRPr lang="en-US" dirty="0"/>
          </a:p>
        </p:txBody>
      </p:sp>
      <p:sp>
        <p:nvSpPr>
          <p:cNvPr id="3" name="Content Placeholder 2"/>
          <p:cNvSpPr>
            <a:spLocks noGrp="1"/>
          </p:cNvSpPr>
          <p:nvPr>
            <p:ph idx="1"/>
          </p:nvPr>
        </p:nvSpPr>
        <p:spPr/>
        <p:txBody>
          <a:bodyPr/>
          <a:lstStyle/>
          <a:p>
            <a:r>
              <a:rPr lang="en-US" sz="2200" dirty="0" smtClean="0"/>
              <a:t>The </a:t>
            </a:r>
            <a:r>
              <a:rPr lang="en-US" sz="2200" dirty="0"/>
              <a:t>text for all the routines is usually written for right dominant athletes. Left dominant athletes can reverse the whole routine to accommodate their dominant side. </a:t>
            </a:r>
            <a:endParaRPr lang="en-US" sz="2200" dirty="0" smtClean="0"/>
          </a:p>
          <a:p>
            <a:r>
              <a:rPr lang="en-US" sz="2200" dirty="0" smtClean="0"/>
              <a:t>Once </a:t>
            </a:r>
            <a:r>
              <a:rPr lang="en-US" sz="2200" dirty="0"/>
              <a:t>the routine is started on the dominant side, all aspects of the routine are executed on that same side. It is not recommended that the athlete change from the dominant side to the non-dominant side during any routine. Doing so will add extra steps/movements to the routine which will result in the athlete being deducted for extra steps/movements. </a:t>
            </a:r>
          </a:p>
        </p:txBody>
      </p:sp>
      <p:sp>
        <p:nvSpPr>
          <p:cNvPr id="4" name="Slide Number Placeholder 3"/>
          <p:cNvSpPr>
            <a:spLocks noGrp="1"/>
          </p:cNvSpPr>
          <p:nvPr>
            <p:ph type="sldNum" sz="quarter" idx="10"/>
          </p:nvPr>
        </p:nvSpPr>
        <p:spPr/>
        <p:txBody>
          <a:bodyPr/>
          <a:lstStyle/>
          <a:p>
            <a:fld id="{62FADDA2-E13B-F548-856B-05843CC20AFE}" type="slidenum">
              <a:rPr lang="en-US" smtClean="0"/>
              <a:pPr/>
              <a:t>18</a:t>
            </a:fld>
            <a:endParaRPr lang="en-US" dirty="0"/>
          </a:p>
        </p:txBody>
      </p:sp>
    </p:spTree>
    <p:extLst>
      <p:ext uri="{BB962C8B-B14F-4D97-AF65-F5344CB8AC3E}">
        <p14:creationId xmlns:p14="http://schemas.microsoft.com/office/powerpoint/2010/main" val="3848496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2066851"/>
            <a:ext cx="7902575" cy="1195388"/>
          </a:xfrm>
        </p:spPr>
        <p:txBody>
          <a:bodyPr/>
          <a:lstStyle/>
          <a:p>
            <a:pPr algn="ctr"/>
            <a:r>
              <a:rPr lang="en-US" dirty="0" smtClean="0"/>
              <a:t>Event-Specific Rules and Modifications</a:t>
            </a:r>
            <a:endParaRPr lang="en-US" dirty="0"/>
          </a:p>
        </p:txBody>
      </p:sp>
      <p:sp>
        <p:nvSpPr>
          <p:cNvPr id="3" name="Slide Number Placeholder 2"/>
          <p:cNvSpPr>
            <a:spLocks noGrp="1"/>
          </p:cNvSpPr>
          <p:nvPr>
            <p:ph type="sldNum" sz="quarter" idx="10"/>
          </p:nvPr>
        </p:nvSpPr>
        <p:spPr/>
        <p:txBody>
          <a:bodyPr/>
          <a:lstStyle/>
          <a:p>
            <a:fld id="{F4B88F72-1EA4-FE40-A5CA-BD0111E6622B}" type="slidenum">
              <a:rPr lang="en-US" smtClean="0"/>
              <a:pPr/>
              <a:t>19</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1075702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978F6C85-62F1-2E45-BAF4-9247EEFC730C}" type="slidenum">
              <a:rPr lang="en-US" smtClean="0"/>
              <a:pPr/>
              <a:t>2</a:t>
            </a:fld>
            <a:endParaRPr lang="en-US" dirty="0"/>
          </a:p>
        </p:txBody>
      </p:sp>
      <p:sp>
        <p:nvSpPr>
          <p:cNvPr id="3" name="Title 2"/>
          <p:cNvSpPr>
            <a:spLocks noGrp="1"/>
          </p:cNvSpPr>
          <p:nvPr>
            <p:ph type="title"/>
          </p:nvPr>
        </p:nvSpPr>
        <p:spPr/>
        <p:txBody>
          <a:bodyPr/>
          <a:lstStyle/>
          <a:p>
            <a:r>
              <a:rPr lang="en-US" dirty="0">
                <a:solidFill>
                  <a:schemeClr val="bg1"/>
                </a:solidFill>
              </a:rPr>
              <a:t>A picture paints a thousand words</a:t>
            </a:r>
            <a:endParaRPr lang="en-US" dirty="0"/>
          </a:p>
        </p:txBody>
      </p:sp>
      <p:sp>
        <p:nvSpPr>
          <p:cNvPr id="4" name="Text Placeholder 3"/>
          <p:cNvSpPr>
            <a:spLocks noGrp="1"/>
          </p:cNvSpPr>
          <p:nvPr>
            <p:ph type="body" sz="half" idx="2"/>
          </p:nvPr>
        </p:nvSpPr>
        <p:spPr/>
        <p:txBody>
          <a:bodyPr/>
          <a:lstStyle/>
          <a:p>
            <a:r>
              <a:rPr lang="en-US" dirty="0">
                <a:solidFill>
                  <a:schemeClr val="bg1"/>
                </a:solidFill>
              </a:rPr>
              <a:t>Use the </a:t>
            </a:r>
            <a:r>
              <a:rPr lang="en-US" b="1" dirty="0">
                <a:solidFill>
                  <a:schemeClr val="bg1"/>
                </a:solidFill>
              </a:rPr>
              <a:t>Picture and </a:t>
            </a:r>
            <a:r>
              <a:rPr lang="en-US" b="1" dirty="0" smtClean="0">
                <a:solidFill>
                  <a:schemeClr val="bg1"/>
                </a:solidFill>
              </a:rPr>
              <a:t>Caption </a:t>
            </a:r>
            <a:r>
              <a:rPr lang="en-US" dirty="0">
                <a:solidFill>
                  <a:schemeClr val="bg1"/>
                </a:solidFill>
              </a:rPr>
              <a:t>format to create strong compelling slide like this. Don</a:t>
            </a:r>
            <a:r>
              <a:rPr lang="fr-FR" dirty="0">
                <a:solidFill>
                  <a:schemeClr val="bg1"/>
                </a:solidFill>
              </a:rPr>
              <a:t>’</a:t>
            </a:r>
            <a:r>
              <a:rPr lang="en-US" dirty="0" err="1">
                <a:solidFill>
                  <a:schemeClr val="bg1"/>
                </a:solidFill>
              </a:rPr>
              <a:t>t’t</a:t>
            </a:r>
            <a:r>
              <a:rPr lang="en-US" dirty="0">
                <a:solidFill>
                  <a:schemeClr val="bg1"/>
                </a:solidFill>
              </a:rPr>
              <a:t> forget to caption where possible. For best effect crop the image to fill the placeholder.</a:t>
            </a:r>
          </a:p>
        </p:txBody>
      </p:sp>
      <p:pic>
        <p:nvPicPr>
          <p:cNvPr id="6" name="Picture Placeholder 5"/>
          <p:cNvPicPr>
            <a:picLocks noGrp="1" noChangeAspect="1"/>
          </p:cNvPicPr>
          <p:nvPr>
            <p:ph type="pic" idx="1"/>
          </p:nvPr>
        </p:nvPicPr>
        <p:blipFill>
          <a:blip r:embed="rId2">
            <a:extLst>
              <a:ext uri="{28A0092B-C50C-407E-A947-70E740481C1C}">
                <a14:useLocalDpi xmlns:a14="http://schemas.microsoft.com/office/drawing/2010/main" val="0"/>
              </a:ext>
            </a:extLst>
          </a:blip>
          <a:srcRect l="4443" r="4443"/>
          <a:stretch>
            <a:fillRect/>
          </a:stretch>
        </p:blipFill>
        <p:spPr/>
      </p:pic>
      <p:sp>
        <p:nvSpPr>
          <p:cNvPr id="8" name="TextBox 7"/>
          <p:cNvSpPr txBox="1"/>
          <p:nvPr/>
        </p:nvSpPr>
        <p:spPr>
          <a:xfrm>
            <a:off x="300742" y="297711"/>
            <a:ext cx="3590773" cy="1200329"/>
          </a:xfrm>
          <a:prstGeom prst="rect">
            <a:avLst/>
          </a:prstGeom>
          <a:noFill/>
        </p:spPr>
        <p:txBody>
          <a:bodyPr wrap="square" rtlCol="0">
            <a:spAutoFit/>
          </a:bodyPr>
          <a:lstStyle/>
          <a:p>
            <a:r>
              <a:rPr lang="en-US" dirty="0" smtClean="0"/>
              <a:t>“Let me win, but if I cannot win, let me be brave in the attempt.”</a:t>
            </a:r>
          </a:p>
          <a:p>
            <a:r>
              <a:rPr lang="en-US" dirty="0"/>
              <a:t>	</a:t>
            </a:r>
            <a:r>
              <a:rPr lang="en-US" dirty="0" smtClean="0"/>
              <a:t>Special Olympics Oath</a:t>
            </a:r>
            <a:endParaRPr lang="en-US" dirty="0"/>
          </a:p>
        </p:txBody>
      </p:sp>
    </p:spTree>
    <p:extLst>
      <p:ext uri="{BB962C8B-B14F-4D97-AF65-F5344CB8AC3E}">
        <p14:creationId xmlns:p14="http://schemas.microsoft.com/office/powerpoint/2010/main" val="2850282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Event-Specific </a:t>
            </a:r>
            <a:r>
              <a:rPr lang="en-US" b="1" dirty="0"/>
              <a:t>Rules and Modifications </a:t>
            </a:r>
            <a:endParaRPr lang="en-US" b="1" dirty="0"/>
          </a:p>
        </p:txBody>
      </p:sp>
      <p:sp>
        <p:nvSpPr>
          <p:cNvPr id="3" name="Content Placeholder 2"/>
          <p:cNvSpPr>
            <a:spLocks noGrp="1"/>
          </p:cNvSpPr>
          <p:nvPr>
            <p:ph idx="1"/>
          </p:nvPr>
        </p:nvSpPr>
        <p:spPr/>
        <p:txBody>
          <a:bodyPr/>
          <a:lstStyle/>
          <a:p>
            <a:pPr marL="457200" indent="-457200">
              <a:buAutoNum type="arabicPeriod"/>
            </a:pPr>
            <a:r>
              <a:rPr lang="en-US" dirty="0" smtClean="0"/>
              <a:t>Athletes </a:t>
            </a:r>
            <a:r>
              <a:rPr lang="en-US" dirty="0"/>
              <a:t>with hearing or visual impairments are allowed cues and signals from the coach. Coaches must notify the meet director and judges of the athlete’s impairment before the event begins. </a:t>
            </a:r>
          </a:p>
          <a:p>
            <a:pPr marL="457200" indent="-457200">
              <a:buAutoNum type="arabicPeriod" startAt="2"/>
            </a:pPr>
            <a:r>
              <a:rPr lang="en-US" dirty="0" smtClean="0"/>
              <a:t>Modifications </a:t>
            </a:r>
            <a:r>
              <a:rPr lang="en-US" dirty="0"/>
              <a:t>for athletes using canes or walkers: In the floor exercise, coaches may walk onto the floor and remove (and replace) walkers and other aids as needed without any deduction. </a:t>
            </a:r>
          </a:p>
          <a:p>
            <a:pPr marL="342900" indent="-342900">
              <a:buFont typeface="Arial"/>
              <a:buChar char="•"/>
            </a:pPr>
            <a:r>
              <a:rPr lang="en-US" dirty="0"/>
              <a:t> </a:t>
            </a:r>
          </a:p>
          <a:p>
            <a:pPr marL="342900" indent="-342900">
              <a:buFont typeface="Arial"/>
              <a:buChar char="•"/>
            </a:pPr>
            <a:endParaRPr lang="en-US" dirty="0"/>
          </a:p>
        </p:txBody>
      </p:sp>
      <p:sp>
        <p:nvSpPr>
          <p:cNvPr id="4" name="Slide Number Placeholder 3"/>
          <p:cNvSpPr>
            <a:spLocks noGrp="1"/>
          </p:cNvSpPr>
          <p:nvPr>
            <p:ph type="sldNum" sz="quarter" idx="10"/>
          </p:nvPr>
        </p:nvSpPr>
        <p:spPr/>
        <p:txBody>
          <a:bodyPr/>
          <a:lstStyle/>
          <a:p>
            <a:fld id="{F4B88F72-1EA4-FE40-A5CA-BD0111E6622B}" type="slidenum">
              <a:rPr lang="en-US"/>
              <a:pPr/>
              <a:t>20</a:t>
            </a:fld>
            <a:r>
              <a:rPr lang="en-US"/>
              <a:t> /  </a:t>
            </a:r>
            <a:r>
              <a:rPr lang="en-US">
                <a:latin typeface="Ubuntu"/>
                <a:cs typeface="Ubuntu"/>
              </a:rPr>
              <a:t>Special Olympics Program Name</a:t>
            </a:r>
            <a:endParaRPr lang="en-US" dirty="0">
              <a:latin typeface="Ubuntu"/>
              <a:cs typeface="Ubuntu"/>
            </a:endParaRPr>
          </a:p>
        </p:txBody>
      </p:sp>
    </p:spTree>
    <p:extLst>
      <p:ext uri="{BB962C8B-B14F-4D97-AF65-F5344CB8AC3E}">
        <p14:creationId xmlns:p14="http://schemas.microsoft.com/office/powerpoint/2010/main" val="95760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Disqualifications </a:t>
            </a:r>
            <a:endParaRPr lang="en-US" dirty="0"/>
          </a:p>
        </p:txBody>
      </p:sp>
      <p:sp>
        <p:nvSpPr>
          <p:cNvPr id="3" name="Content Placeholder 2"/>
          <p:cNvSpPr>
            <a:spLocks noGrp="1"/>
          </p:cNvSpPr>
          <p:nvPr>
            <p:ph idx="1"/>
          </p:nvPr>
        </p:nvSpPr>
        <p:spPr/>
        <p:txBody>
          <a:bodyPr/>
          <a:lstStyle/>
          <a:p>
            <a:r>
              <a:rPr lang="en-US" dirty="0"/>
              <a:t>A competitor may be disqualified if he/she: </a:t>
            </a:r>
          </a:p>
          <a:p>
            <a:pPr marL="501650" lvl="1" indent="-457200">
              <a:buAutoNum type="arabicPeriod"/>
            </a:pPr>
            <a:r>
              <a:rPr lang="en-US" dirty="0" smtClean="0"/>
              <a:t>Is </a:t>
            </a:r>
            <a:r>
              <a:rPr lang="en-US" dirty="0"/>
              <a:t>wearing improper attire</a:t>
            </a:r>
            <a:r>
              <a:rPr lang="en-US" dirty="0" smtClean="0"/>
              <a:t>.</a:t>
            </a:r>
            <a:endParaRPr lang="en-US" dirty="0"/>
          </a:p>
          <a:p>
            <a:pPr marL="501650" lvl="1" indent="-457200">
              <a:buAutoNum type="arabicPeriod"/>
            </a:pPr>
            <a:r>
              <a:rPr lang="en-US" dirty="0" smtClean="0"/>
              <a:t>Undisciplined </a:t>
            </a:r>
            <a:r>
              <a:rPr lang="en-US" dirty="0"/>
              <a:t>or unsportsmanlike behavior</a:t>
            </a:r>
            <a:r>
              <a:rPr lang="en-US" dirty="0" smtClean="0"/>
              <a:t>. </a:t>
            </a:r>
            <a:endParaRPr lang="en-US" dirty="0"/>
          </a:p>
          <a:p>
            <a:pPr marL="501650" lvl="1" indent="-457200">
              <a:buAutoNum type="arabicPeriod"/>
            </a:pPr>
            <a:r>
              <a:rPr lang="en-US" dirty="0" smtClean="0"/>
              <a:t>Improper </a:t>
            </a:r>
            <a:r>
              <a:rPr lang="en-US" dirty="0"/>
              <a:t>equipment and use of aids</a:t>
            </a:r>
            <a:r>
              <a:rPr lang="en-US" dirty="0" smtClean="0"/>
              <a:t>. </a:t>
            </a:r>
            <a:endParaRPr lang="en-US" dirty="0"/>
          </a:p>
          <a:p>
            <a:pPr marL="501650" lvl="1" indent="-457200">
              <a:buAutoNum type="arabicPeriod"/>
            </a:pPr>
            <a:r>
              <a:rPr lang="en-US" dirty="0" smtClean="0"/>
              <a:t>Has </a:t>
            </a:r>
            <a:r>
              <a:rPr lang="en-US" dirty="0"/>
              <a:t>assistance from a coach during a </a:t>
            </a:r>
            <a:r>
              <a:rPr lang="en-US" dirty="0" smtClean="0"/>
              <a:t>competition</a:t>
            </a:r>
          </a:p>
          <a:p>
            <a:pPr marL="0" indent="0"/>
            <a:endParaRPr lang="en-US" dirty="0"/>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21</a:t>
            </a:fld>
            <a:endParaRPr lang="en-US"/>
          </a:p>
        </p:txBody>
      </p:sp>
    </p:spTree>
    <p:extLst>
      <p:ext uri="{BB962C8B-B14F-4D97-AF65-F5344CB8AC3E}">
        <p14:creationId xmlns:p14="http://schemas.microsoft.com/office/powerpoint/2010/main" val="24043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Routines</a:t>
            </a:r>
            <a:endParaRPr lang="en-US" dirty="0"/>
          </a:p>
        </p:txBody>
      </p:sp>
      <p:sp>
        <p:nvSpPr>
          <p:cNvPr id="3" name="Content Placeholder 2"/>
          <p:cNvSpPr>
            <a:spLocks noGrp="1"/>
          </p:cNvSpPr>
          <p:nvPr>
            <p:ph idx="1"/>
          </p:nvPr>
        </p:nvSpPr>
        <p:spPr/>
        <p:txBody>
          <a:bodyPr/>
          <a:lstStyle/>
          <a:p>
            <a:r>
              <a:rPr lang="en-US" dirty="0" smtClean="0"/>
              <a:t>To view videos of the artistic routines please click </a:t>
            </a:r>
            <a:r>
              <a:rPr lang="en-US" dirty="0" smtClean="0">
                <a:hlinkClick r:id="rId2"/>
              </a:rPr>
              <a:t>here. </a:t>
            </a: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22</a:t>
            </a:fld>
            <a:endParaRPr lang="en-US"/>
          </a:p>
        </p:txBody>
      </p:sp>
    </p:spTree>
    <p:extLst>
      <p:ext uri="{BB962C8B-B14F-4D97-AF65-F5344CB8AC3E}">
        <p14:creationId xmlns:p14="http://schemas.microsoft.com/office/powerpoint/2010/main" val="842705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44513" y="2385828"/>
            <a:ext cx="7902575" cy="1195388"/>
          </a:xfrm>
        </p:spPr>
        <p:txBody>
          <a:bodyPr/>
          <a:lstStyle/>
          <a:p>
            <a:pPr algn="ctr"/>
            <a:r>
              <a:rPr lang="en-US" dirty="0" smtClean="0"/>
              <a:t>Thank </a:t>
            </a:r>
            <a:r>
              <a:rPr lang="en-US" dirty="0" smtClean="0"/>
              <a:t>you!</a:t>
            </a:r>
            <a:r>
              <a:rPr lang="en-US" dirty="0" smtClean="0"/>
              <a:t/>
            </a:r>
            <a:br>
              <a:rPr lang="en-US" dirty="0" smtClean="0"/>
            </a:br>
            <a:r>
              <a:rPr lang="en-US" dirty="0"/>
              <a:t/>
            </a:r>
            <a:br>
              <a:rPr lang="en-US" dirty="0"/>
            </a:br>
            <a:endParaRPr lang="en-US" sz="3200" dirty="0"/>
          </a:p>
        </p:txBody>
      </p:sp>
      <p:sp>
        <p:nvSpPr>
          <p:cNvPr id="4" name="Slide Number Placeholder 3"/>
          <p:cNvSpPr>
            <a:spLocks noGrp="1"/>
          </p:cNvSpPr>
          <p:nvPr>
            <p:ph type="sldNum" sz="quarter" idx="10"/>
          </p:nvPr>
        </p:nvSpPr>
        <p:spPr/>
        <p:txBody>
          <a:bodyPr/>
          <a:lstStyle/>
          <a:p>
            <a:fld id="{F4B88F72-1EA4-FE40-A5CA-BD0111E6622B}" type="slidenum">
              <a:rPr lang="en-US" smtClean="0"/>
              <a:pPr/>
              <a:t>23</a:t>
            </a:fld>
            <a:endParaRPr lang="en-US" dirty="0">
              <a:latin typeface="Ubuntu"/>
              <a:cs typeface="Ubuntu"/>
            </a:endParaRPr>
          </a:p>
        </p:txBody>
      </p:sp>
    </p:spTree>
    <p:extLst>
      <p:ext uri="{BB962C8B-B14F-4D97-AF65-F5344CB8AC3E}">
        <p14:creationId xmlns:p14="http://schemas.microsoft.com/office/powerpoint/2010/main" val="391308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a:t>
            </a:r>
            <a:endParaRPr lang="en-US" dirty="0"/>
          </a:p>
        </p:txBody>
      </p:sp>
      <p:sp>
        <p:nvSpPr>
          <p:cNvPr id="3" name="Content Placeholder 2"/>
          <p:cNvSpPr>
            <a:spLocks noGrp="1"/>
          </p:cNvSpPr>
          <p:nvPr>
            <p:ph idx="1"/>
          </p:nvPr>
        </p:nvSpPr>
        <p:spPr/>
        <p:txBody>
          <a:bodyPr/>
          <a:lstStyle/>
          <a:p>
            <a:pPr marL="342900" indent="-342900">
              <a:spcBef>
                <a:spcPts val="844"/>
              </a:spcBef>
              <a:buFont typeface="Arial"/>
              <a:buChar char="•"/>
              <a:defRPr/>
            </a:pPr>
            <a:r>
              <a:rPr lang="en-US" dirty="0"/>
              <a:t>Sport season:</a:t>
            </a:r>
          </a:p>
          <a:p>
            <a:pPr marL="387350" lvl="1" indent="-342900">
              <a:spcBef>
                <a:spcPts val="844"/>
              </a:spcBef>
              <a:buFont typeface="Arial"/>
              <a:buChar char="•"/>
              <a:defRPr/>
            </a:pPr>
            <a:r>
              <a:rPr lang="en-US" dirty="0"/>
              <a:t>March-June</a:t>
            </a:r>
          </a:p>
          <a:p>
            <a:pPr marL="0" indent="0">
              <a:spcBef>
                <a:spcPts val="844"/>
              </a:spcBef>
              <a:defRPr/>
            </a:pPr>
            <a:r>
              <a:rPr lang="en-US" dirty="0"/>
              <a:t> </a:t>
            </a:r>
          </a:p>
          <a:p>
            <a:pPr marL="342900" indent="-342900">
              <a:spcBef>
                <a:spcPts val="844"/>
              </a:spcBef>
              <a:buFont typeface="Arial"/>
              <a:buChar char="•"/>
              <a:defRPr/>
            </a:pPr>
            <a:r>
              <a:rPr lang="en-US" dirty="0"/>
              <a:t>Culminating State Event: </a:t>
            </a:r>
          </a:p>
          <a:p>
            <a:pPr marL="387350" lvl="1" indent="-342900">
              <a:spcBef>
                <a:spcPts val="844"/>
              </a:spcBef>
              <a:buFont typeface="Arial"/>
              <a:buChar char="•"/>
              <a:defRPr/>
            </a:pPr>
            <a:r>
              <a:rPr lang="en-US" dirty="0"/>
              <a:t>State Summer Games </a:t>
            </a:r>
          </a:p>
          <a:p>
            <a:pPr marL="342900" indent="-342900">
              <a:spcBef>
                <a:spcPts val="844"/>
              </a:spcBef>
              <a:buFont typeface="Arial"/>
              <a:buChar char="•"/>
              <a:defRPr/>
            </a:pPr>
            <a:endParaRPr lang="en-US" dirty="0"/>
          </a:p>
        </p:txBody>
      </p:sp>
      <p:sp>
        <p:nvSpPr>
          <p:cNvPr id="4" name="Slide Number Placeholder 3"/>
          <p:cNvSpPr>
            <a:spLocks noGrp="1"/>
          </p:cNvSpPr>
          <p:nvPr>
            <p:ph type="sldNum" sz="quarter" idx="10"/>
          </p:nvPr>
        </p:nvSpPr>
        <p:spPr/>
        <p:txBody>
          <a:bodyPr/>
          <a:lstStyle/>
          <a:p>
            <a:fld id="{F4B88F72-1EA4-FE40-A5CA-BD0111E6622B}" type="slidenum">
              <a:rPr lang="en-US"/>
              <a:pPr/>
              <a:t>3</a:t>
            </a:fld>
            <a:r>
              <a:rPr lang="en-US"/>
              <a:t> /  </a:t>
            </a:r>
            <a:r>
              <a:rPr lang="en-US">
                <a:latin typeface="Ubuntu"/>
                <a:cs typeface="Ubuntu"/>
              </a:rPr>
              <a:t>Special Olympics Program Name</a:t>
            </a:r>
            <a:endParaRPr lang="en-US" dirty="0">
              <a:latin typeface="Ubuntu"/>
              <a:cs typeface="Ubuntu"/>
            </a:endParaRPr>
          </a:p>
        </p:txBody>
      </p:sp>
    </p:spTree>
    <p:extLst>
      <p:ext uri="{BB962C8B-B14F-4D97-AF65-F5344CB8AC3E}">
        <p14:creationId xmlns:p14="http://schemas.microsoft.com/office/powerpoint/2010/main" val="4130169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Women’s Events Offered</a:t>
            </a:r>
            <a:endParaRPr lang="en-US" b="1" dirty="0"/>
          </a:p>
        </p:txBody>
      </p:sp>
      <p:sp>
        <p:nvSpPr>
          <p:cNvPr id="3" name="Content Placeholder 2"/>
          <p:cNvSpPr>
            <a:spLocks noGrp="1"/>
          </p:cNvSpPr>
          <p:nvPr>
            <p:ph idx="1"/>
          </p:nvPr>
        </p:nvSpPr>
        <p:spPr/>
        <p:txBody>
          <a:bodyPr/>
          <a:lstStyle/>
          <a:p>
            <a:r>
              <a:rPr lang="en-US" dirty="0"/>
              <a:t>1.	Vaulting</a:t>
            </a:r>
          </a:p>
          <a:p>
            <a:r>
              <a:rPr lang="en-US" dirty="0"/>
              <a:t>2.	Uneven Bars </a:t>
            </a:r>
          </a:p>
          <a:p>
            <a:r>
              <a:rPr lang="en-US" dirty="0"/>
              <a:t>3.	Balance Beam </a:t>
            </a:r>
          </a:p>
          <a:p>
            <a:r>
              <a:rPr lang="en-US" dirty="0"/>
              <a:t>4.	Floor Exercise </a:t>
            </a:r>
          </a:p>
          <a:p>
            <a:r>
              <a:rPr lang="en-US" dirty="0"/>
              <a:t>5.	All Around (total of all four event scores) </a:t>
            </a:r>
          </a:p>
          <a:p>
            <a:endParaRPr lang="en-US" dirty="0"/>
          </a:p>
        </p:txBody>
      </p:sp>
      <p:sp>
        <p:nvSpPr>
          <p:cNvPr id="4" name="Slide Number Placeholder 3"/>
          <p:cNvSpPr>
            <a:spLocks noGrp="1"/>
          </p:cNvSpPr>
          <p:nvPr>
            <p:ph type="sldNum" sz="quarter" idx="10"/>
          </p:nvPr>
        </p:nvSpPr>
        <p:spPr/>
        <p:txBody>
          <a:bodyPr/>
          <a:lstStyle/>
          <a:p>
            <a:fld id="{F4B88F72-1EA4-FE40-A5CA-BD0111E6622B}" type="slidenum">
              <a:rPr lang="en-US"/>
              <a:pPr/>
              <a:t>4</a:t>
            </a:fld>
            <a:r>
              <a:rPr lang="en-US"/>
              <a:t> /  </a:t>
            </a:r>
            <a:r>
              <a:rPr lang="en-US">
                <a:latin typeface="Ubuntu"/>
                <a:cs typeface="Ubuntu"/>
              </a:rPr>
              <a:t>Special Olympics Program Name</a:t>
            </a:r>
            <a:endParaRPr lang="en-US" dirty="0">
              <a:latin typeface="Ubuntu"/>
              <a:cs typeface="Ubuntu"/>
            </a:endParaRPr>
          </a:p>
        </p:txBody>
      </p:sp>
    </p:spTree>
    <p:extLst>
      <p:ext uri="{BB962C8B-B14F-4D97-AF65-F5344CB8AC3E}">
        <p14:creationId xmlns:p14="http://schemas.microsoft.com/office/powerpoint/2010/main" val="3872354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Men’s Events Offered</a:t>
            </a:r>
            <a:endParaRPr lang="en-US" dirty="0"/>
          </a:p>
        </p:txBody>
      </p:sp>
      <p:sp>
        <p:nvSpPr>
          <p:cNvPr id="3" name="Content Placeholder 2"/>
          <p:cNvSpPr>
            <a:spLocks noGrp="1"/>
          </p:cNvSpPr>
          <p:nvPr>
            <p:ph idx="1"/>
          </p:nvPr>
        </p:nvSpPr>
        <p:spPr/>
        <p:txBody>
          <a:bodyPr/>
          <a:lstStyle/>
          <a:p>
            <a:r>
              <a:rPr lang="en-US" dirty="0"/>
              <a:t>1.	Floor Exercise</a:t>
            </a:r>
          </a:p>
          <a:p>
            <a:r>
              <a:rPr lang="en-US" dirty="0"/>
              <a:t>2.	Pommel Horse </a:t>
            </a:r>
          </a:p>
          <a:p>
            <a:r>
              <a:rPr lang="en-US" dirty="0"/>
              <a:t>3.	Vault </a:t>
            </a:r>
          </a:p>
          <a:p>
            <a:r>
              <a:rPr lang="en-US" dirty="0"/>
              <a:t>4.	Parallel Bars </a:t>
            </a:r>
          </a:p>
          <a:p>
            <a:r>
              <a:rPr lang="en-US" dirty="0"/>
              <a:t>5.	Horizontal Bar</a:t>
            </a:r>
          </a:p>
          <a:p>
            <a:r>
              <a:rPr lang="en-US" dirty="0"/>
              <a:t>6.	All Around (total of all five event scores) </a:t>
            </a:r>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5</a:t>
            </a:fld>
            <a:endParaRPr lang="en-US"/>
          </a:p>
        </p:txBody>
      </p:sp>
    </p:spTree>
    <p:extLst>
      <p:ext uri="{BB962C8B-B14F-4D97-AF65-F5344CB8AC3E}">
        <p14:creationId xmlns:p14="http://schemas.microsoft.com/office/powerpoint/2010/main" val="2360809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Mixed gender Events Offered</a:t>
            </a:r>
            <a:endParaRPr lang="en-US" dirty="0"/>
          </a:p>
        </p:txBody>
      </p:sp>
      <p:sp>
        <p:nvSpPr>
          <p:cNvPr id="3" name="Content Placeholder 2"/>
          <p:cNvSpPr>
            <a:spLocks noGrp="1"/>
          </p:cNvSpPr>
          <p:nvPr>
            <p:ph idx="1"/>
          </p:nvPr>
        </p:nvSpPr>
        <p:spPr/>
        <p:txBody>
          <a:bodyPr/>
          <a:lstStyle/>
          <a:p>
            <a:r>
              <a:rPr lang="en-US" dirty="0"/>
              <a:t>1.	Vaulting </a:t>
            </a:r>
          </a:p>
          <a:p>
            <a:r>
              <a:rPr lang="en-US" dirty="0"/>
              <a:t>2.	Single Bar </a:t>
            </a:r>
          </a:p>
          <a:p>
            <a:r>
              <a:rPr lang="en-US" dirty="0"/>
              <a:t>3.	Wide Beam </a:t>
            </a:r>
          </a:p>
          <a:p>
            <a:r>
              <a:rPr lang="en-US" dirty="0"/>
              <a:t>4.	Floor Exercise </a:t>
            </a:r>
          </a:p>
          <a:p>
            <a:r>
              <a:rPr lang="en-US" dirty="0"/>
              <a:t>5.	All Around (total of all four event scores) </a:t>
            </a:r>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6</a:t>
            </a:fld>
            <a:endParaRPr lang="en-US"/>
          </a:p>
        </p:txBody>
      </p:sp>
    </p:spTree>
    <p:extLst>
      <p:ext uri="{BB962C8B-B14F-4D97-AF65-F5344CB8AC3E}">
        <p14:creationId xmlns:p14="http://schemas.microsoft.com/office/powerpoint/2010/main" val="3798927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sz="9600" dirty="0" smtClean="0"/>
              <a:t/>
            </a:r>
            <a:br>
              <a:rPr lang="en-US" sz="9600" dirty="0" smtClean="0"/>
            </a:br>
            <a:r>
              <a:rPr lang="en-US" sz="5400" dirty="0" smtClean="0"/>
              <a:t>Uniform and Equipment Guidelines</a:t>
            </a:r>
            <a:endParaRPr lang="en-US" sz="5400" dirty="0"/>
          </a:p>
        </p:txBody>
      </p:sp>
      <p:sp>
        <p:nvSpPr>
          <p:cNvPr id="6" name="Slide Number Placeholder 5"/>
          <p:cNvSpPr>
            <a:spLocks noGrp="1"/>
          </p:cNvSpPr>
          <p:nvPr>
            <p:ph type="sldNum" sz="quarter" idx="10"/>
          </p:nvPr>
        </p:nvSpPr>
        <p:spPr/>
        <p:txBody>
          <a:bodyPr/>
          <a:lstStyle/>
          <a:p>
            <a:fld id="{F4B88F72-1EA4-FE40-A5CA-BD0111E6622B}" type="slidenum">
              <a:rPr lang="en-US" smtClean="0"/>
              <a:pPr/>
              <a:t>7</a:t>
            </a:fld>
            <a:endParaRPr lang="en-US" dirty="0">
              <a:latin typeface="Ubuntu"/>
              <a:cs typeface="Ubuntu"/>
            </a:endParaRPr>
          </a:p>
        </p:txBody>
      </p:sp>
    </p:spTree>
    <p:extLst>
      <p:ext uri="{BB962C8B-B14F-4D97-AF65-F5344CB8AC3E}">
        <p14:creationId xmlns:p14="http://schemas.microsoft.com/office/powerpoint/2010/main" val="3744799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Uniform </a:t>
            </a:r>
            <a:endParaRPr lang="en-US" dirty="0"/>
          </a:p>
        </p:txBody>
      </p:sp>
      <p:sp>
        <p:nvSpPr>
          <p:cNvPr id="3" name="Content Placeholder 2"/>
          <p:cNvSpPr>
            <a:spLocks noGrp="1"/>
          </p:cNvSpPr>
          <p:nvPr>
            <p:ph idx="1"/>
          </p:nvPr>
        </p:nvSpPr>
        <p:spPr/>
        <p:txBody>
          <a:bodyPr/>
          <a:lstStyle/>
          <a:p>
            <a:pPr marL="457200" indent="-457200">
              <a:buAutoNum type="arabicPeriod"/>
            </a:pPr>
            <a:r>
              <a:rPr lang="en-US" dirty="0" smtClean="0"/>
              <a:t>For </a:t>
            </a:r>
            <a:r>
              <a:rPr lang="en-US" dirty="0"/>
              <a:t>male gymnasts, the preferred uniform is a tank top (leotard) and long manufactured gymnastics pants or shorts. A T-shirt that is tucked in may replace the tank top. </a:t>
            </a:r>
            <a:endParaRPr lang="en-US" dirty="0" smtClean="0"/>
          </a:p>
          <a:p>
            <a:pPr marL="0" indent="0"/>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8</a:t>
            </a:fld>
            <a:endParaRPr lang="en-US"/>
          </a:p>
        </p:txBody>
      </p:sp>
    </p:spTree>
    <p:extLst>
      <p:ext uri="{BB962C8B-B14F-4D97-AF65-F5344CB8AC3E}">
        <p14:creationId xmlns:p14="http://schemas.microsoft.com/office/powerpoint/2010/main" val="14473118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Uniform Cont. </a:t>
            </a:r>
            <a:endParaRPr lang="en-US" dirty="0"/>
          </a:p>
        </p:txBody>
      </p:sp>
      <p:sp>
        <p:nvSpPr>
          <p:cNvPr id="3" name="Content Placeholder 2"/>
          <p:cNvSpPr>
            <a:spLocks noGrp="1"/>
          </p:cNvSpPr>
          <p:nvPr>
            <p:ph idx="1"/>
          </p:nvPr>
        </p:nvSpPr>
        <p:spPr/>
        <p:txBody>
          <a:bodyPr/>
          <a:lstStyle/>
          <a:p>
            <a:pPr marL="457200" indent="-457200">
              <a:buAutoNum type="arabicPeriod" startAt="2"/>
            </a:pPr>
            <a:r>
              <a:rPr lang="en-US" dirty="0" smtClean="0"/>
              <a:t>For </a:t>
            </a:r>
            <a:r>
              <a:rPr lang="en-US" dirty="0"/>
              <a:t>female gymnasts, the preferred uniform is a long-sleeved manufactured gymnastics leotard with bare legs. Flesh-colored tights with bare feet are permitted, but not recommended. Sleeveless leotards may be worn if temperature or body type warrants it</a:t>
            </a:r>
            <a:r>
              <a:rPr lang="en-US" dirty="0" smtClean="0"/>
              <a:t>.</a:t>
            </a:r>
          </a:p>
          <a:p>
            <a:pPr marL="0" indent="0"/>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9</a:t>
            </a:fld>
            <a:endParaRPr lang="en-US"/>
          </a:p>
        </p:txBody>
      </p:sp>
    </p:spTree>
    <p:extLst>
      <p:ext uri="{BB962C8B-B14F-4D97-AF65-F5344CB8AC3E}">
        <p14:creationId xmlns:p14="http://schemas.microsoft.com/office/powerpoint/2010/main" val="3912103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_AP_Presentation">
  <a:themeElements>
    <a:clrScheme name="Special Olympics">
      <a:dk1>
        <a:srgbClr val="46473E"/>
      </a:dk1>
      <a:lt1>
        <a:srgbClr val="FFFFFF"/>
      </a:lt1>
      <a:dk2>
        <a:srgbClr val="000000"/>
      </a:dk2>
      <a:lt2>
        <a:srgbClr val="808080"/>
      </a:lt2>
      <a:accent1>
        <a:srgbClr val="CD0920"/>
      </a:accent1>
      <a:accent2>
        <a:srgbClr val="DF6521"/>
      </a:accent2>
      <a:accent3>
        <a:srgbClr val="E78E23"/>
      </a:accent3>
      <a:accent4>
        <a:srgbClr val="000000"/>
      </a:accent4>
      <a:accent5>
        <a:srgbClr val="900D69"/>
      </a:accent5>
      <a:accent6>
        <a:srgbClr val="005193"/>
      </a:accent6>
      <a:hlink>
        <a:srgbClr val="3C97B8"/>
      </a:hlink>
      <a:folHlink>
        <a:srgbClr val="00577A"/>
      </a:folHlink>
    </a:clrScheme>
    <a:fontScheme name="Title">
      <a:majorFont>
        <a:latin typeface="Ubuntu Light"/>
        <a:ea typeface="ヒラギノ角ゴ ProN W3"/>
        <a:cs typeface="ヒラギノ角ゴ ProN W3"/>
      </a:majorFont>
      <a:minorFont>
        <a:latin typeface="Ubuntu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ody White copy">
  <a:themeElements>
    <a:clrScheme name="">
      <a:dk1>
        <a:srgbClr val="000000"/>
      </a:dk1>
      <a:lt1>
        <a:srgbClr val="FFFFFF"/>
      </a:lt1>
      <a:dk2>
        <a:srgbClr val="000000"/>
      </a:dk2>
      <a:lt2>
        <a:srgbClr val="808080"/>
      </a:lt2>
      <a:accent1>
        <a:srgbClr val="D90B00"/>
      </a:accent1>
      <a:accent2>
        <a:srgbClr val="333399"/>
      </a:accent2>
      <a:accent3>
        <a:srgbClr val="FFFFFF"/>
      </a:accent3>
      <a:accent4>
        <a:srgbClr val="000000"/>
      </a:accent4>
      <a:accent5>
        <a:srgbClr val="E9AAAA"/>
      </a:accent5>
      <a:accent6>
        <a:srgbClr val="2D2D8A"/>
      </a:accent6>
      <a:hlink>
        <a:srgbClr val="009999"/>
      </a:hlink>
      <a:folHlink>
        <a:srgbClr val="99CC00"/>
      </a:folHlink>
    </a:clrScheme>
    <a:fontScheme name="Body White copy">
      <a:majorFont>
        <a:latin typeface="Ubuntu Light"/>
        <a:ea typeface="ヒラギノ角ゴ ProN W3"/>
        <a:cs typeface="ヒラギノ角ゴ ProN W3"/>
      </a:majorFont>
      <a:minorFont>
        <a:latin typeface="Ubuntu"/>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ody White cop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SO_AP_Presentation.potx</Template>
  <TotalTime>441</TotalTime>
  <Words>844</Words>
  <Application>Microsoft Office PowerPoint</Application>
  <PresentationFormat>On-screen Show (4:3)</PresentationFormat>
  <Paragraphs>110</Paragraphs>
  <Slides>23</Slides>
  <Notes>0</Notes>
  <HiddenSlides>0</HiddenSlides>
  <MMClips>0</MMClips>
  <ScaleCrop>false</ScaleCrop>
  <HeadingPairs>
    <vt:vector size="4" baseType="variant">
      <vt:variant>
        <vt:lpstr>Theme</vt:lpstr>
      </vt:variant>
      <vt:variant>
        <vt:i4>4</vt:i4>
      </vt:variant>
      <vt:variant>
        <vt:lpstr>Slide Titles</vt:lpstr>
      </vt:variant>
      <vt:variant>
        <vt:i4>23</vt:i4>
      </vt:variant>
    </vt:vector>
  </HeadingPairs>
  <TitlesOfParts>
    <vt:vector size="27" baseType="lpstr">
      <vt:lpstr>SO_AP_Presentation</vt:lpstr>
      <vt:lpstr>Body White copy</vt:lpstr>
      <vt:lpstr>Blank</vt:lpstr>
      <vt:lpstr>1_Blank</vt:lpstr>
      <vt:lpstr>Artistic Gymnastics</vt:lpstr>
      <vt:lpstr>A picture paints a thousand words</vt:lpstr>
      <vt:lpstr>General</vt:lpstr>
      <vt:lpstr>Women’s Events Offered</vt:lpstr>
      <vt:lpstr>Men’s Events Offered</vt:lpstr>
      <vt:lpstr>Mixed gender Events Offered</vt:lpstr>
      <vt:lpstr> Uniform and Equipment Guidelines</vt:lpstr>
      <vt:lpstr>Uniform </vt:lpstr>
      <vt:lpstr>Uniform Cont. </vt:lpstr>
      <vt:lpstr>Uniform Cont.</vt:lpstr>
      <vt:lpstr>Uniform Cont.</vt:lpstr>
      <vt:lpstr>General Rules</vt:lpstr>
      <vt:lpstr>General Rules</vt:lpstr>
      <vt:lpstr>General Rules Cont. </vt:lpstr>
      <vt:lpstr>General Rules Cont. </vt:lpstr>
      <vt:lpstr>General Rules Cont. </vt:lpstr>
      <vt:lpstr>General Rules Cont. </vt:lpstr>
      <vt:lpstr>General Rules Cont. </vt:lpstr>
      <vt:lpstr>Event-Specific Rules and Modifications</vt:lpstr>
      <vt:lpstr>Event-Specific Rules and Modifications </vt:lpstr>
      <vt:lpstr>Disqualifications </vt:lpstr>
      <vt:lpstr>Routines</vt:lpstr>
      <vt:lpstr>Thank you!  </vt:lpstr>
    </vt:vector>
  </TitlesOfParts>
  <Company>Zero-G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Ciaran OGaora</dc:creator>
  <cp:lastModifiedBy>Kuczynski, Kayla Nicole</cp:lastModifiedBy>
  <cp:revision>32</cp:revision>
  <dcterms:created xsi:type="dcterms:W3CDTF">2012-05-09T16:21:13Z</dcterms:created>
  <dcterms:modified xsi:type="dcterms:W3CDTF">2018-11-20T21:08:20Z</dcterms:modified>
</cp:coreProperties>
</file>