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25"/>
  </p:notesMasterIdLst>
  <p:handoutMasterIdLst>
    <p:handoutMasterId r:id="rId26"/>
  </p:handoutMasterIdLst>
  <p:sldIdLst>
    <p:sldId id="256" r:id="rId5"/>
    <p:sldId id="265" r:id="rId6"/>
    <p:sldId id="266" r:id="rId7"/>
    <p:sldId id="292" r:id="rId8"/>
    <p:sldId id="267" r:id="rId9"/>
    <p:sldId id="295" r:id="rId10"/>
    <p:sldId id="268" r:id="rId11"/>
    <p:sldId id="262" r:id="rId12"/>
    <p:sldId id="276" r:id="rId13"/>
    <p:sldId id="277" r:id="rId14"/>
    <p:sldId id="278" r:id="rId15"/>
    <p:sldId id="269" r:id="rId16"/>
    <p:sldId id="290" r:id="rId17"/>
    <p:sldId id="291" r:id="rId18"/>
    <p:sldId id="298" r:id="rId19"/>
    <p:sldId id="299" r:id="rId20"/>
    <p:sldId id="300" r:id="rId21"/>
    <p:sldId id="301" r:id="rId22"/>
    <p:sldId id="302" r:id="rId23"/>
    <p:sldId id="297"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22" autoAdjust="0"/>
    <p:restoredTop sz="94660"/>
  </p:normalViewPr>
  <p:slideViewPr>
    <p:cSldViewPr snapToGrid="0" snapToObjects="1">
      <p:cViewPr varScale="1">
        <p:scale>
          <a:sx n="94" d="100"/>
          <a:sy n="94" d="100"/>
        </p:scale>
        <p:origin x="582" y="90"/>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12/5/2018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smtClean="0"/>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charset="0"/>
              </a:rPr>
              <a:t>Drag picture to placeholder or click icon to add</a:t>
            </a:r>
            <a:endParaRPr lang="en-US" noProof="0" smtClean="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smtClean="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smtClean="0"/>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smtClean="0"/>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 </a:t>
            </a:r>
            <a:r>
              <a:rPr lang="en-US" b="1" smtClean="0">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smtClean="0"/>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smtClean="0"/>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Light" charset="0"/>
              </a:rPr>
              <a:t>Drag picture to placeholder or click icon to add</a:t>
            </a:r>
            <a:endParaRPr lang="en-US" noProof="0" smtClean="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text styles</a:t>
            </a:r>
          </a:p>
          <a:p>
            <a:pPr lvl="1"/>
            <a:r>
              <a:rPr lang="ga-IE" smtClean="0">
                <a:sym typeface="Ubuntu Light" charset="0"/>
              </a:rPr>
              <a:t>Second level</a:t>
            </a:r>
          </a:p>
          <a:p>
            <a:pPr lvl="2"/>
            <a:r>
              <a:rPr lang="ga-IE" smtClean="0">
                <a:sym typeface="Ubuntu Light" charset="0"/>
              </a:rPr>
              <a:t>Third level</a:t>
            </a:r>
          </a:p>
          <a:p>
            <a:pPr lvl="3"/>
            <a:r>
              <a:rPr lang="ga-IE" smtClean="0">
                <a:sym typeface="Ubuntu Light" charset="0"/>
              </a:rPr>
              <a:t>Fourth level</a:t>
            </a:r>
          </a:p>
          <a:p>
            <a:pPr lvl="4"/>
            <a:r>
              <a:rPr lang="ga-IE" smtClean="0">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smtClean="0"/>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smtClean="0">
                <a:solidFill>
                  <a:srgbClr val="4F5146"/>
                </a:solidFill>
                <a:latin typeface="Ubuntu"/>
              </a:rPr>
              <a:t>Program Name</a:t>
            </a:r>
            <a:endParaRPr lang="en-US" sz="2100" b="0" i="1" kern="1200" spc="-100" dirty="0">
              <a:solidFill>
                <a:srgbClr val="4F5146"/>
              </a:solidFill>
              <a:latin typeface="Ubuntu"/>
            </a:endParaRP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smtClean="0">
                <a:sym typeface="Ubuntu" charset="0"/>
              </a:rPr>
              <a:t>Click to edit Master text styles</a:t>
            </a:r>
          </a:p>
          <a:p>
            <a:pPr lvl="1"/>
            <a:r>
              <a:rPr lang="ga-IE" smtClean="0">
                <a:sym typeface="Ubuntu" charset="0"/>
              </a:rPr>
              <a:t>Second level</a:t>
            </a:r>
          </a:p>
          <a:p>
            <a:pPr lvl="2"/>
            <a:r>
              <a:rPr lang="ga-IE" smtClean="0">
                <a:sym typeface="Ubuntu" charset="0"/>
              </a:rPr>
              <a:t>Third level</a:t>
            </a:r>
          </a:p>
          <a:p>
            <a:pPr lvl="3"/>
            <a:r>
              <a:rPr lang="ga-IE" smtClean="0">
                <a:sym typeface="Ubuntu" charset="0"/>
              </a:rPr>
              <a:t>Fourth level</a:t>
            </a:r>
          </a:p>
          <a:p>
            <a:pPr lvl="4"/>
            <a:r>
              <a:rPr lang="ga-IE" smtClean="0">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ctr"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354" y="2115822"/>
            <a:ext cx="7773293" cy="1470049"/>
          </a:xfrm>
        </p:spPr>
        <p:txBody>
          <a:bodyPr/>
          <a:lstStyle/>
          <a:p>
            <a:r>
              <a:rPr lang="en-US" dirty="0" smtClean="0"/>
              <a:t>       Golf Official </a:t>
            </a:r>
            <a:r>
              <a:rPr lang="en-US" dirty="0"/>
              <a:t>R</a:t>
            </a:r>
            <a:r>
              <a:rPr lang="en-US" dirty="0" smtClean="0"/>
              <a:t>ules</a:t>
            </a:r>
            <a:endParaRPr lang="en-US" dirty="0"/>
          </a:p>
        </p:txBody>
      </p:sp>
      <p:sp>
        <p:nvSpPr>
          <p:cNvPr id="10" name="Slide Number Placeholder 9"/>
          <p:cNvSpPr>
            <a:spLocks noGrp="1"/>
          </p:cNvSpPr>
          <p:nvPr>
            <p:ph type="sldNum" sz="quarter" idx="10"/>
          </p:nvPr>
        </p:nvSpPr>
        <p:spPr/>
        <p:txBody>
          <a:bodyPr/>
          <a:lstStyle/>
          <a:p>
            <a:fld id="{F4B88F72-1EA4-FE40-A5CA-BD0111E6622B}" type="slidenum">
              <a:rPr lang="en-US" smtClean="0"/>
              <a:pPr/>
              <a:t>1</a:t>
            </a:fld>
            <a:endParaRPr lang="en-US" dirty="0">
              <a:latin typeface="Ubuntu"/>
              <a:cs typeface="Ubuntu"/>
            </a:endParaRP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2 – Unified Sports Team Play</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Team Average of 120 or lower (18 holes). </a:t>
            </a:r>
          </a:p>
          <a:p>
            <a:pPr marL="342900" indent="-342900">
              <a:buFont typeface="Arial" panose="020B0604020202020204" pitchFamily="34" charset="0"/>
              <a:buChar char="•"/>
            </a:pPr>
            <a:r>
              <a:rPr lang="en-US" sz="2400" dirty="0"/>
              <a:t>This level is designed to give the Special Olympics athlete an opportunity to play in a team format with a partner in the traditional Unified Sports® model where the teammates are of similar ability. A team shall include one Special Olympics athlete and a peer athlete without intellectual disabilities (unified partner).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10</a:t>
            </a:fld>
            <a:endParaRPr lang="en-US"/>
          </a:p>
        </p:txBody>
      </p:sp>
    </p:spTree>
    <p:extLst>
      <p:ext uri="{BB962C8B-B14F-4D97-AF65-F5344CB8AC3E}">
        <p14:creationId xmlns:p14="http://schemas.microsoft.com/office/powerpoint/2010/main" val="1866560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2 – Unified Sports Team </a:t>
            </a:r>
            <a:r>
              <a:rPr lang="en-US" dirty="0" smtClean="0"/>
              <a:t>Play Cont. </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The players play alternately from the teeing grounds and then alternate strokes until the ball is holed. </a:t>
            </a:r>
            <a:endParaRPr lang="en-US" dirty="0" smtClean="0"/>
          </a:p>
          <a:p>
            <a:pPr marL="342900" indent="-342900">
              <a:buFont typeface="Arial" panose="020B0604020202020204" pitchFamily="34" charset="0"/>
              <a:buChar char="•"/>
            </a:pPr>
            <a:r>
              <a:rPr lang="en-US" dirty="0"/>
              <a:t>In cases where a team registers and the difference in handicaps is greater than 10, the team shall be </a:t>
            </a:r>
            <a:r>
              <a:rPr lang="en-US" dirty="0" err="1"/>
              <a:t>divisioned</a:t>
            </a:r>
            <a:r>
              <a:rPr lang="en-US" dirty="0"/>
              <a:t> according to a standard differential of 10 applied to the lower of the two </a:t>
            </a:r>
            <a:r>
              <a:rPr lang="en-US" dirty="0" smtClean="0"/>
              <a:t>handicaps.</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11</a:t>
            </a:fld>
            <a:endParaRPr lang="en-US"/>
          </a:p>
        </p:txBody>
      </p:sp>
    </p:spTree>
    <p:extLst>
      <p:ext uri="{BB962C8B-B14F-4D97-AF65-F5344CB8AC3E}">
        <p14:creationId xmlns:p14="http://schemas.microsoft.com/office/powerpoint/2010/main" val="1602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44513" y="2120014"/>
            <a:ext cx="7902575" cy="1195388"/>
          </a:xfrm>
        </p:spPr>
        <p:txBody>
          <a:bodyPr/>
          <a:lstStyle/>
          <a:p>
            <a:pPr algn="ctr"/>
            <a:r>
              <a:rPr lang="en-US" dirty="0" smtClean="0"/>
              <a:t>Individual Skills Contest</a:t>
            </a:r>
            <a:br>
              <a:rPr lang="en-US" dirty="0" smtClean="0"/>
            </a:br>
            <a:r>
              <a:rPr lang="en-US" dirty="0"/>
              <a:t/>
            </a:r>
            <a:br>
              <a:rPr lang="en-US" dirty="0"/>
            </a:br>
            <a:endParaRPr lang="en-US" sz="3200"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12</a:t>
            </a:fld>
            <a:endParaRPr lang="en-US" dirty="0">
              <a:latin typeface="Ubuntu"/>
              <a:cs typeface="Ubuntu"/>
            </a:endParaRPr>
          </a:p>
        </p:txBody>
      </p:sp>
    </p:spTree>
    <p:extLst>
      <p:ext uri="{BB962C8B-B14F-4D97-AF65-F5344CB8AC3E}">
        <p14:creationId xmlns:p14="http://schemas.microsoft.com/office/powerpoint/2010/main" val="391308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1 – Short Putt</a:t>
            </a:r>
            <a:endParaRPr lang="en-US" dirty="0"/>
          </a:p>
        </p:txBody>
      </p:sp>
      <p:sp>
        <p:nvSpPr>
          <p:cNvPr id="3" name="Content Placeholder 2"/>
          <p:cNvSpPr>
            <a:spLocks noGrp="1"/>
          </p:cNvSpPr>
          <p:nvPr>
            <p:ph idx="1"/>
          </p:nvPr>
        </p:nvSpPr>
        <p:spPr>
          <a:xfrm>
            <a:off x="544513" y="1412777"/>
            <a:ext cx="7912100" cy="4464050"/>
          </a:xfrm>
        </p:spPr>
        <p:txBody>
          <a:bodyPr/>
          <a:lstStyle/>
          <a:p>
            <a:pPr marL="342900" indent="-342900">
              <a:buFont typeface="Arial" panose="020B0604020202020204" pitchFamily="34" charset="0"/>
              <a:buChar char="•"/>
            </a:pPr>
            <a:r>
              <a:rPr lang="en-US" sz="2000" dirty="0"/>
              <a:t>Purpose: To measure the athlete's ability to putt focusing on the short putt. </a:t>
            </a:r>
          </a:p>
          <a:p>
            <a:pPr marL="342900" indent="-342900">
              <a:buFont typeface="Arial" panose="020B0604020202020204" pitchFamily="34" charset="0"/>
              <a:buChar char="•"/>
            </a:pPr>
            <a:r>
              <a:rPr lang="en-US" sz="2000" dirty="0"/>
              <a:t>Description: A target hole is selected, and two circles are placed around the hole. The circles are 1.5 and .5 meters in radius. The athlete will strike five putts toward the hole. The putts will be made from a distance of 2 meters</a:t>
            </a:r>
            <a:r>
              <a:rPr lang="en-US" sz="2000" dirty="0" smtClean="0"/>
              <a:t>.</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13</a:t>
            </a:fld>
            <a:endParaRPr lang="en-US"/>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bwMode="auto">
          <a:xfrm>
            <a:off x="2499043" y="3910232"/>
            <a:ext cx="4003040" cy="1966595"/>
          </a:xfrm>
          <a:prstGeom prst="rect">
            <a:avLst/>
          </a:prstGeom>
          <a:noFill/>
          <a:ln>
            <a:noFill/>
          </a:ln>
          <a:effectLst/>
        </p:spPr>
      </p:pic>
    </p:spTree>
    <p:extLst>
      <p:ext uri="{BB962C8B-B14F-4D97-AF65-F5344CB8AC3E}">
        <p14:creationId xmlns:p14="http://schemas.microsoft.com/office/powerpoint/2010/main" val="938539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2 – Long Putt</a:t>
            </a:r>
            <a:endParaRPr lang="en-US" dirty="0"/>
          </a:p>
        </p:txBody>
      </p:sp>
      <p:sp>
        <p:nvSpPr>
          <p:cNvPr id="3" name="Content Placeholder 2"/>
          <p:cNvSpPr>
            <a:spLocks noGrp="1"/>
          </p:cNvSpPr>
          <p:nvPr>
            <p:ph idx="1"/>
          </p:nvPr>
        </p:nvSpPr>
        <p:spPr/>
        <p:txBody>
          <a:bodyPr/>
          <a:lstStyle/>
          <a:p>
            <a:pPr marL="342900" lvl="0" indent="-342900">
              <a:buFont typeface="Arial" panose="020B0604020202020204" pitchFamily="34" charset="0"/>
              <a:buChar char="•"/>
            </a:pPr>
            <a:r>
              <a:rPr lang="en-US" dirty="0" smtClean="0"/>
              <a:t> </a:t>
            </a:r>
            <a:endParaRPr lang="en-US" dirty="0"/>
          </a:p>
          <a:p>
            <a:pPr marL="342900" lvl="0" indent="-342900">
              <a:buFont typeface="Arial" panose="020B0604020202020204" pitchFamily="34" charset="0"/>
              <a:buChar char="•"/>
            </a:pPr>
            <a:r>
              <a:rPr lang="en-US" sz="2000" dirty="0"/>
              <a:t>Purpose: To measure the athlete's ability to putt focusing on the long putt. </a:t>
            </a:r>
          </a:p>
          <a:p>
            <a:pPr marL="342900" indent="-342900">
              <a:buFont typeface="Arial" panose="020B0604020202020204" pitchFamily="34" charset="0"/>
              <a:buChar char="•"/>
            </a:pPr>
            <a:r>
              <a:rPr lang="en-US" sz="2000" dirty="0"/>
              <a:t>Description: A target hole is selected and two circles are placed around the hole. The circles are 1.5 and 5 meters in radius. The athlete will strike five putts toward the hole. The putts will be made from a distance of 8 meters. </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14</a:t>
            </a:fld>
            <a:endParaRPr lang="en-US"/>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5143500" y="4200788"/>
            <a:ext cx="2797175" cy="2479740"/>
          </a:xfrm>
          <a:prstGeom prst="rect">
            <a:avLst/>
          </a:prstGeom>
          <a:noFill/>
          <a:ln>
            <a:noFill/>
          </a:ln>
          <a:effectLst/>
        </p:spPr>
      </p:pic>
    </p:spTree>
    <p:extLst>
      <p:ext uri="{BB962C8B-B14F-4D97-AF65-F5344CB8AC3E}">
        <p14:creationId xmlns:p14="http://schemas.microsoft.com/office/powerpoint/2010/main" val="2241717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 3 Chip Shot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Purpose: To measure the athlete's ability in hitting chip shots at 14 </a:t>
            </a:r>
            <a:r>
              <a:rPr lang="en-US" sz="2000" dirty="0" smtClean="0"/>
              <a:t>meters</a:t>
            </a:r>
          </a:p>
          <a:p>
            <a:pPr marL="342900" indent="-342900">
              <a:buFont typeface="Arial" panose="020B0604020202020204" pitchFamily="34" charset="0"/>
              <a:buChar char="•"/>
            </a:pPr>
            <a:r>
              <a:rPr lang="en-US" sz="2000" dirty="0"/>
              <a:t>Description: A chipping area is set up which includes a 3 m by 3 m square hitting area 14 meters from the hole. The hitting area should be between 3 and 4 meters from the edge of the green. A 3 meter and a 6 meter radius circle will be placed around the hole. The athlete is instructed to hit the ball at a designated hole—getting it as close to the hole as </a:t>
            </a:r>
            <a:r>
              <a:rPr lang="en-US" sz="2000" dirty="0" smtClean="0"/>
              <a:t>possible.</a:t>
            </a:r>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sz="2000"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15</a:t>
            </a:fld>
            <a:endParaRPr lang="en-US"/>
          </a:p>
        </p:txBody>
      </p:sp>
      <p:pic>
        <p:nvPicPr>
          <p:cNvPr id="8" name="Picture 7"/>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07785" y="4237454"/>
            <a:ext cx="2633980" cy="2296795"/>
          </a:xfrm>
          <a:prstGeom prst="rect">
            <a:avLst/>
          </a:prstGeom>
          <a:noFill/>
          <a:ln>
            <a:noFill/>
          </a:ln>
          <a:effectLst/>
        </p:spPr>
      </p:pic>
    </p:spTree>
    <p:extLst>
      <p:ext uri="{BB962C8B-B14F-4D97-AF65-F5344CB8AC3E}">
        <p14:creationId xmlns:p14="http://schemas.microsoft.com/office/powerpoint/2010/main" val="886083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4 – Pitch Shot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Purpose: To measure the athlete's ability in hitting controlled pitch shots in the air and in the proper direction. </a:t>
            </a:r>
          </a:p>
          <a:p>
            <a:pPr marL="342900" indent="-342900">
              <a:buFont typeface="Arial" panose="020B0604020202020204" pitchFamily="34" charset="0"/>
              <a:buChar char="•"/>
            </a:pPr>
            <a:r>
              <a:rPr lang="en-US" dirty="0"/>
              <a:t>Description: The athlete is instructed to hit the ball from the teeing area over the net, between the poles, at a designated flag in the target area, trying to get the ball to land within the target area.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16</a:t>
            </a:fld>
            <a:endParaRPr lang="en-US"/>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2166937" y="4898554"/>
            <a:ext cx="4295775" cy="1572260"/>
          </a:xfrm>
          <a:prstGeom prst="rect">
            <a:avLst/>
          </a:prstGeom>
          <a:noFill/>
          <a:ln>
            <a:noFill/>
          </a:ln>
          <a:effectLst/>
        </p:spPr>
      </p:pic>
    </p:spTree>
    <p:extLst>
      <p:ext uri="{BB962C8B-B14F-4D97-AF65-F5344CB8AC3E}">
        <p14:creationId xmlns:p14="http://schemas.microsoft.com/office/powerpoint/2010/main" val="57284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5 – Iron Shot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Purpose: To measure the athlete's ability to hit an iron shot for distance within a set hitting area. </a:t>
            </a:r>
          </a:p>
          <a:p>
            <a:pPr marL="342900" indent="-342900">
              <a:buFont typeface="Arial" panose="020B0604020202020204" pitchFamily="34" charset="0"/>
              <a:buChar char="•"/>
            </a:pPr>
            <a:r>
              <a:rPr lang="en-US" sz="2400" dirty="0"/>
              <a:t>Description: The athlete is instructed to hit the ball from the teeing area (it is acceptable to tee the ball), tee, or ground (player's choice) toward designated flag in the hitting area—trying to keep the ball within the boundary markers and achieving a distance of more than 90 meters.</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17</a:t>
            </a:fld>
            <a:endParaRPr lang="en-US"/>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bwMode="auto">
          <a:xfrm>
            <a:off x="2383155" y="5264314"/>
            <a:ext cx="4377690" cy="1393825"/>
          </a:xfrm>
          <a:prstGeom prst="rect">
            <a:avLst/>
          </a:prstGeom>
          <a:noFill/>
          <a:ln>
            <a:noFill/>
          </a:ln>
          <a:effectLst/>
        </p:spPr>
      </p:pic>
    </p:spTree>
    <p:extLst>
      <p:ext uri="{BB962C8B-B14F-4D97-AF65-F5344CB8AC3E}">
        <p14:creationId xmlns:p14="http://schemas.microsoft.com/office/powerpoint/2010/main" val="2308796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6 – Wood Shot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Purpose: To measure the athlete's ability to hit a wood shot for distance within a set hitting area. </a:t>
            </a:r>
          </a:p>
          <a:p>
            <a:pPr marL="342900" indent="-342900">
              <a:buFont typeface="Arial" panose="020B0604020202020204" pitchFamily="34" charset="0"/>
              <a:buChar char="•"/>
            </a:pPr>
            <a:r>
              <a:rPr lang="en-US" dirty="0"/>
              <a:t>Description: The athlete is instructed to hit the ball from the teeing area </a:t>
            </a:r>
            <a:r>
              <a:rPr lang="en-US" dirty="0" smtClean="0"/>
              <a:t>or </a:t>
            </a:r>
            <a:r>
              <a:rPr lang="en-US" dirty="0"/>
              <a:t>ground </a:t>
            </a:r>
            <a:r>
              <a:rPr lang="en-US" dirty="0" smtClean="0"/>
              <a:t>toward </a:t>
            </a:r>
            <a:r>
              <a:rPr lang="en-US" dirty="0"/>
              <a:t>the designated flag in the hitting area trying to keep the ball within the boundary markers and achieving a distance of more than 120 meters. </a:t>
            </a: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18</a:t>
            </a:fld>
            <a:endParaRPr lang="en-US"/>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2643187" y="4727739"/>
            <a:ext cx="4105275" cy="1743075"/>
          </a:xfrm>
          <a:prstGeom prst="rect">
            <a:avLst/>
          </a:prstGeom>
          <a:noFill/>
          <a:ln>
            <a:noFill/>
          </a:ln>
          <a:effectLst/>
        </p:spPr>
      </p:pic>
    </p:spTree>
    <p:extLst>
      <p:ext uri="{BB962C8B-B14F-4D97-AF65-F5344CB8AC3E}">
        <p14:creationId xmlns:p14="http://schemas.microsoft.com/office/powerpoint/2010/main" val="2531365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7 – Bunker Shot (optional)</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Purpose — to measure the athlete’s ability to hit controlled shots from a bunker in the air in the proper direction to a defined circular target area. </a:t>
            </a:r>
          </a:p>
          <a:p>
            <a:pPr marL="342900" indent="-342900">
              <a:buFont typeface="Arial" panose="020B0604020202020204" pitchFamily="34" charset="0"/>
              <a:buChar char="•"/>
            </a:pPr>
            <a:r>
              <a:rPr lang="en-US" dirty="0"/>
              <a:t>The athlete shall make five attempts. The athlete is instructed to pitch the ball out of the sand and toward the designated target </a:t>
            </a:r>
            <a:r>
              <a:rPr lang="en-US" dirty="0" smtClean="0"/>
              <a:t>area.</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19</a:t>
            </a:fld>
            <a:endParaRPr lang="en-US"/>
          </a:p>
        </p:txBody>
      </p:sp>
      <p:pic>
        <p:nvPicPr>
          <p:cNvPr id="5" name="Picture 4"/>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99372" y="4719638"/>
            <a:ext cx="4087177" cy="1681162"/>
          </a:xfrm>
          <a:prstGeom prst="rect">
            <a:avLst/>
          </a:prstGeom>
          <a:noFill/>
          <a:ln>
            <a:noFill/>
          </a:ln>
          <a:effectLst/>
        </p:spPr>
      </p:pic>
    </p:spTree>
    <p:extLst>
      <p:ext uri="{BB962C8B-B14F-4D97-AF65-F5344CB8AC3E}">
        <p14:creationId xmlns:p14="http://schemas.microsoft.com/office/powerpoint/2010/main" val="28563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978F6C85-62F1-2E45-BAF4-9247EEFC730C}" type="slidenum">
              <a:rPr lang="en-US" smtClean="0"/>
              <a:pPr/>
              <a:t>2</a:t>
            </a:fld>
            <a:endParaRPr lang="en-US" dirty="0"/>
          </a:p>
        </p:txBody>
      </p:sp>
      <p:sp>
        <p:nvSpPr>
          <p:cNvPr id="3" name="Title 2"/>
          <p:cNvSpPr>
            <a:spLocks noGrp="1"/>
          </p:cNvSpPr>
          <p:nvPr>
            <p:ph type="title"/>
          </p:nvPr>
        </p:nvSpPr>
        <p:spPr/>
        <p:txBody>
          <a:bodyPr/>
          <a:lstStyle/>
          <a:p>
            <a:r>
              <a:rPr lang="en-US" dirty="0">
                <a:solidFill>
                  <a:schemeClr val="bg1"/>
                </a:solidFill>
              </a:rPr>
              <a:t>A picture paints a thousand words</a:t>
            </a:r>
            <a:endParaRPr lang="en-US" dirty="0"/>
          </a:p>
        </p:txBody>
      </p:sp>
      <p:sp>
        <p:nvSpPr>
          <p:cNvPr id="4" name="Text Placeholder 3"/>
          <p:cNvSpPr>
            <a:spLocks noGrp="1"/>
          </p:cNvSpPr>
          <p:nvPr>
            <p:ph type="body" sz="half" idx="2"/>
          </p:nvPr>
        </p:nvSpPr>
        <p:spPr/>
        <p:txBody>
          <a:bodyPr/>
          <a:lstStyle/>
          <a:p>
            <a:r>
              <a:rPr lang="en-US" dirty="0">
                <a:solidFill>
                  <a:schemeClr val="bg1"/>
                </a:solidFill>
              </a:rPr>
              <a:t>Use the </a:t>
            </a:r>
            <a:r>
              <a:rPr lang="en-US" b="1" dirty="0">
                <a:solidFill>
                  <a:schemeClr val="bg1"/>
                </a:solidFill>
              </a:rPr>
              <a:t>Picture and </a:t>
            </a:r>
            <a:r>
              <a:rPr lang="en-US" b="1" dirty="0" smtClean="0">
                <a:solidFill>
                  <a:schemeClr val="bg1"/>
                </a:solidFill>
              </a:rPr>
              <a:t>Caption </a:t>
            </a:r>
            <a:r>
              <a:rPr lang="en-US" dirty="0">
                <a:solidFill>
                  <a:schemeClr val="bg1"/>
                </a:solidFill>
              </a:rPr>
              <a:t>format to create strong compelling slide like this. Don</a:t>
            </a:r>
            <a:r>
              <a:rPr lang="fr-FR" dirty="0">
                <a:solidFill>
                  <a:schemeClr val="bg1"/>
                </a:solidFill>
              </a:rPr>
              <a:t>’</a:t>
            </a:r>
            <a:r>
              <a:rPr lang="en-US" dirty="0" err="1">
                <a:solidFill>
                  <a:schemeClr val="bg1"/>
                </a:solidFill>
              </a:rPr>
              <a:t>t’t</a:t>
            </a:r>
            <a:r>
              <a:rPr lang="en-US" dirty="0">
                <a:solidFill>
                  <a:schemeClr val="bg1"/>
                </a:solidFill>
              </a:rPr>
              <a:t> forget to caption where possible. For best effect crop the image to fill the placeholder.</a:t>
            </a:r>
          </a:p>
        </p:txBody>
      </p:sp>
      <p:pic>
        <p:nvPicPr>
          <p:cNvPr id="9" name="Picture Placeholder 8" descr="DSC_0598"/>
          <p:cNvPicPr>
            <a:picLocks noGrp="1"/>
          </p:cNvPicPr>
          <p:nvPr>
            <p:ph type="pic" idx="1"/>
          </p:nvPr>
        </p:nvPicPr>
        <p:blipFill rotWithShape="1">
          <a:blip r:embed="rId2" cstate="print">
            <a:extLst>
              <a:ext uri="{28A0092B-C50C-407E-A947-70E740481C1C}">
                <a14:useLocalDpi xmlns:a14="http://schemas.microsoft.com/office/drawing/2010/main" val="0"/>
              </a:ext>
            </a:extLst>
          </a:blip>
          <a:srcRect l="4532" r="4532"/>
          <a:stretch/>
        </p:blipFill>
        <p:spPr bwMode="auto">
          <a:xfrm rot="16200000">
            <a:off x="1319213" y="-1042990"/>
            <a:ext cx="6638928" cy="9010650"/>
          </a:xfrm>
          <a:prstGeom prst="rect">
            <a:avLst/>
          </a:prstGeom>
          <a:ln w="228600" cap="sq" cmpd="thickThin">
            <a:solidFill>
              <a:srgbClr val="000000"/>
            </a:solidFill>
            <a:prstDash val="solid"/>
            <a:miter lim="800000"/>
          </a:ln>
          <a:effectLst>
            <a:innerShdw blurRad="76200">
              <a:srgbClr val="000000"/>
            </a:innerShdw>
          </a:effectLst>
          <a:extLst>
            <a:ext uri="{53640926-AAD7-44D8-BBD7-CCE9431645EC}">
              <a14:shadowObscured xmlns:a14="http://schemas.microsoft.com/office/drawing/2010/main"/>
            </a:ext>
          </a:extLst>
        </p:spPr>
      </p:pic>
      <p:sp>
        <p:nvSpPr>
          <p:cNvPr id="2" name="Rectangle 1"/>
          <p:cNvSpPr/>
          <p:nvPr/>
        </p:nvSpPr>
        <p:spPr>
          <a:xfrm>
            <a:off x="295912" y="5532067"/>
            <a:ext cx="4572000" cy="646331"/>
          </a:xfrm>
          <a:prstGeom prst="rect">
            <a:avLst/>
          </a:prstGeom>
        </p:spPr>
        <p:txBody>
          <a:bodyPr>
            <a:spAutoFit/>
          </a:bodyPr>
          <a:lstStyle/>
          <a:p>
            <a:r>
              <a:rPr lang="en-US" dirty="0"/>
              <a:t>“Let me win, but if I cannot win, let me be brave in the attempt.”</a:t>
            </a:r>
          </a:p>
        </p:txBody>
      </p:sp>
    </p:spTree>
    <p:extLst>
      <p:ext uri="{BB962C8B-B14F-4D97-AF65-F5344CB8AC3E}">
        <p14:creationId xmlns:p14="http://schemas.microsoft.com/office/powerpoint/2010/main" val="2850282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2190" y="2056695"/>
            <a:ext cx="7773293" cy="1470049"/>
          </a:xfrm>
        </p:spPr>
        <p:txBody>
          <a:bodyPr/>
          <a:lstStyle/>
          <a:p>
            <a:pPr algn="ctr"/>
            <a:r>
              <a:rPr lang="en-US" dirty="0" smtClean="0"/>
              <a:t>Thank you!</a:t>
            </a: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20</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558227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a:t>
            </a:r>
            <a:endParaRPr lang="en-US" dirty="0"/>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dirty="0"/>
              <a:t>Sport season: </a:t>
            </a:r>
          </a:p>
          <a:p>
            <a:pPr marL="0" indent="0">
              <a:spcBef>
                <a:spcPts val="844"/>
              </a:spcBef>
              <a:defRPr/>
            </a:pPr>
            <a:r>
              <a:rPr lang="en-US" dirty="0" smtClean="0"/>
              <a:t>	June-September</a:t>
            </a:r>
            <a:r>
              <a:rPr lang="en-US" dirty="0"/>
              <a:t>	</a:t>
            </a:r>
          </a:p>
          <a:p>
            <a:pPr marL="342900" indent="-342900">
              <a:spcBef>
                <a:spcPts val="844"/>
              </a:spcBef>
              <a:buFont typeface="Arial"/>
              <a:buChar char="•"/>
              <a:defRPr/>
            </a:pPr>
            <a:r>
              <a:rPr lang="en-US" dirty="0"/>
              <a:t>Culminating State Events: </a:t>
            </a:r>
          </a:p>
          <a:p>
            <a:pPr marL="0" indent="0">
              <a:spcBef>
                <a:spcPts val="844"/>
              </a:spcBef>
              <a:defRPr/>
            </a:pPr>
            <a:r>
              <a:rPr lang="en-US" dirty="0" smtClean="0"/>
              <a:t>	State Fall </a:t>
            </a:r>
            <a:r>
              <a:rPr lang="en-US" dirty="0"/>
              <a:t>Games</a:t>
            </a:r>
          </a:p>
          <a:p>
            <a:pPr marL="342900" indent="-342900">
              <a:spcBef>
                <a:spcPts val="844"/>
              </a:spcBef>
              <a:buFont typeface="Arial"/>
              <a:buChar char="•"/>
              <a:defRPr/>
            </a:pPr>
            <a:endParaRPr lang="en-US" dirty="0"/>
          </a:p>
          <a:p>
            <a:pPr marL="342900" indent="-342900">
              <a:spcBef>
                <a:spcPts val="844"/>
              </a:spcBef>
              <a:buFont typeface="Arial"/>
              <a:buChar char="•"/>
              <a:defRPr/>
            </a:pPr>
            <a:endParaRPr lang="en-US" dirty="0"/>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 </a:t>
            </a:r>
            <a:endParaRPr lang="en-US" dirty="0">
              <a:latin typeface="Ubuntu"/>
              <a:cs typeface="Ubuntu"/>
            </a:endParaRPr>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Offered</a:t>
            </a:r>
            <a:endParaRPr lang="en-US" dirty="0"/>
          </a:p>
        </p:txBody>
      </p:sp>
      <p:sp>
        <p:nvSpPr>
          <p:cNvPr id="3" name="Content Placeholder 2"/>
          <p:cNvSpPr>
            <a:spLocks noGrp="1"/>
          </p:cNvSpPr>
          <p:nvPr>
            <p:ph idx="1"/>
          </p:nvPr>
        </p:nvSpPr>
        <p:spPr>
          <a:xfrm>
            <a:off x="544513" y="1539469"/>
            <a:ext cx="7912100" cy="4464050"/>
          </a:xfrm>
        </p:spPr>
        <p:txBody>
          <a:bodyPr/>
          <a:lstStyle/>
          <a:p>
            <a:pPr marL="342900" indent="-342900">
              <a:buFont typeface="Arial" panose="020B0604020202020204" pitchFamily="34" charset="0"/>
              <a:buChar char="•"/>
            </a:pPr>
            <a:r>
              <a:rPr lang="en-US" dirty="0"/>
              <a:t>Golf Level 1 Individual Skills Contest </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Golf </a:t>
            </a:r>
            <a:r>
              <a:rPr lang="en-US" dirty="0"/>
              <a:t>Level 2 Unified 9-Hole Sports Team Play </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Golf </a:t>
            </a:r>
            <a:r>
              <a:rPr lang="en-US" dirty="0"/>
              <a:t>Level 4 Individual Stroke Play 9-Hole </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4</a:t>
            </a:fld>
            <a:endParaRPr lang="en-US"/>
          </a:p>
        </p:txBody>
      </p:sp>
    </p:spTree>
    <p:extLst>
      <p:ext uri="{BB962C8B-B14F-4D97-AF65-F5344CB8AC3E}">
        <p14:creationId xmlns:p14="http://schemas.microsoft.com/office/powerpoint/2010/main" val="1524820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Uniform Guidelines and Equipment</a:t>
            </a:r>
            <a:endParaRPr lang="en-US" b="1" dirty="0"/>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a:t>
            </a:r>
            <a:endParaRPr lang="en-US" dirty="0">
              <a:latin typeface="Ubuntu"/>
              <a:cs typeface="Ubuntu"/>
            </a:endParaRPr>
          </a:p>
        </p:txBody>
      </p:sp>
      <p:sp>
        <p:nvSpPr>
          <p:cNvPr id="5" name="Content Placeholder 4"/>
          <p:cNvSpPr>
            <a:spLocks noGrp="1"/>
          </p:cNvSpPr>
          <p:nvPr>
            <p:ph idx="1"/>
          </p:nvPr>
        </p:nvSpPr>
        <p:spPr/>
        <p:txBody>
          <a:bodyPr/>
          <a:lstStyle/>
          <a:p>
            <a:pPr marL="342900" indent="-342900">
              <a:buFont typeface="Arial" panose="020B0604020202020204" pitchFamily="34" charset="0"/>
              <a:buChar char="•"/>
            </a:pPr>
            <a:r>
              <a:rPr lang="en-US" dirty="0"/>
              <a:t>Athletes must wear shirts with collars and dress shorts or pants. Golf gloves are allowed. Shoes: Golf, tennis or athletic shoes are acceptable, but are subject to inspection by an event official. No heeled shoes are allowed. No metal spikes. </a:t>
            </a:r>
            <a:endParaRPr lang="en-US" dirty="0" smtClean="0"/>
          </a:p>
          <a:p>
            <a:pPr marL="342900" indent="-342900">
              <a:buFont typeface="Arial" panose="020B0604020202020204" pitchFamily="34" charset="0"/>
              <a:buChar char="•"/>
            </a:pPr>
            <a:r>
              <a:rPr lang="en-US" dirty="0" smtClean="0"/>
              <a:t>Jewelry </a:t>
            </a:r>
            <a:r>
              <a:rPr lang="en-US" dirty="0"/>
              <a:t>and denim may not be worn during games or practice.  Headwear for religious or medical reasons are acceptable but must be brought to the attention of the Games Director prior to competition. </a:t>
            </a:r>
          </a:p>
          <a:p>
            <a:endParaRPr lang="en-US" dirty="0"/>
          </a:p>
        </p:txBody>
      </p:sp>
    </p:spTree>
    <p:extLst>
      <p:ext uri="{BB962C8B-B14F-4D97-AF65-F5344CB8AC3E}">
        <p14:creationId xmlns:p14="http://schemas.microsoft.com/office/powerpoint/2010/main" val="38723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Guideline and Equipment Cont.</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A set of clubs shall include at least one wood, one iron and one putter. These clubs should be in an appropriate golf bag and should include golf balls. </a:t>
            </a:r>
          </a:p>
          <a:p>
            <a:pPr marL="457200" indent="-4572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6</a:t>
            </a:fld>
            <a:endParaRPr lang="en-US"/>
          </a:p>
        </p:txBody>
      </p:sp>
    </p:spTree>
    <p:extLst>
      <p:ext uri="{BB962C8B-B14F-4D97-AF65-F5344CB8AC3E}">
        <p14:creationId xmlns:p14="http://schemas.microsoft.com/office/powerpoint/2010/main" val="4105042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4513" y="2120014"/>
            <a:ext cx="7902575" cy="1195388"/>
          </a:xfrm>
        </p:spPr>
        <p:txBody>
          <a:bodyPr/>
          <a:lstStyle/>
          <a:p>
            <a:pPr algn="ctr"/>
            <a:r>
              <a:rPr lang="en-US" dirty="0" smtClean="0"/>
              <a:t>General Rules</a:t>
            </a:r>
            <a:endParaRPr lang="en-US"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7</a:t>
            </a:fld>
            <a:endParaRPr lang="en-US" dirty="0">
              <a:latin typeface="Ubuntu"/>
              <a:cs typeface="Ubuntu"/>
            </a:endParaRPr>
          </a:p>
        </p:txBody>
      </p:sp>
    </p:spTree>
    <p:extLst>
      <p:ext uri="{BB962C8B-B14F-4D97-AF65-F5344CB8AC3E}">
        <p14:creationId xmlns:p14="http://schemas.microsoft.com/office/powerpoint/2010/main" val="852519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  Rules</a:t>
            </a:r>
            <a:endParaRPr lang="en-US" b="1" dirty="0"/>
          </a:p>
        </p:txBody>
      </p:sp>
      <p:sp>
        <p:nvSpPr>
          <p:cNvPr id="3" name="Content Placeholder 2"/>
          <p:cNvSpPr>
            <a:spLocks noGrp="1"/>
          </p:cNvSpPr>
          <p:nvPr>
            <p:ph idx="1"/>
          </p:nvPr>
        </p:nvSpPr>
        <p:spPr>
          <a:xfrm>
            <a:off x="544513" y="1741487"/>
            <a:ext cx="7912100" cy="4563619"/>
          </a:xfrm>
        </p:spPr>
        <p:txBody>
          <a:bodyPr>
            <a:noAutofit/>
          </a:bodyPr>
          <a:lstStyle/>
          <a:p>
            <a:pPr marL="285750" indent="-285750">
              <a:buFont typeface="Arial" panose="020B0604020202020204" pitchFamily="34" charset="0"/>
              <a:buChar char="•"/>
            </a:pPr>
            <a:r>
              <a:rPr lang="en-US" dirty="0"/>
              <a:t>All whiffs and duffs are considered 1 stroke. </a:t>
            </a:r>
            <a:endParaRPr lang="en-US" dirty="0" smtClean="0"/>
          </a:p>
          <a:p>
            <a:pPr marL="285750" indent="-285750">
              <a:buFont typeface="Arial" panose="020B0604020202020204" pitchFamily="34" charset="0"/>
              <a:buChar char="•"/>
            </a:pPr>
            <a:r>
              <a:rPr lang="en-US" dirty="0"/>
              <a:t>If a tenth stroke is played without holing the shot, the player shall record a score of 10x and proceed to the next hole. </a:t>
            </a:r>
          </a:p>
          <a:p>
            <a:pPr marL="285750" indent="-285750">
              <a:buFont typeface="Arial" panose="020B0604020202020204" pitchFamily="34" charset="0"/>
              <a:buChar char="•"/>
            </a:pPr>
            <a:r>
              <a:rPr lang="en-US" dirty="0"/>
              <a:t>Each player shall register by submitting a verified score or the average of the most recent six scores over nine holes. </a:t>
            </a:r>
          </a:p>
          <a:p>
            <a:pPr marL="285750" indent="-285750">
              <a:buFont typeface="Arial" panose="020B0604020202020204" pitchFamily="34" charset="0"/>
              <a:buChar char="•"/>
            </a:pPr>
            <a:r>
              <a:rPr lang="en-US" dirty="0"/>
              <a:t>It two players tie for first place, the player with the fewest number of 10x scores shall be declared the winner. </a:t>
            </a:r>
          </a:p>
          <a:p>
            <a:pPr marL="285750" indent="-285750">
              <a:buFont typeface="Arial" panose="020B0604020202020204" pitchFamily="34" charset="0"/>
              <a:buChar char="•"/>
            </a:pPr>
            <a:endParaRPr lang="en-US" sz="1400" dirty="0" smtClean="0"/>
          </a:p>
          <a:p>
            <a:pPr marL="342900" indent="-342900">
              <a:buAutoNum type="arabicPeriod" startAt="2"/>
            </a:pPr>
            <a:endParaRPr lang="en-US" sz="1400" dirty="0" smtClean="0"/>
          </a:p>
          <a:p>
            <a:pPr marL="0" indent="0">
              <a:buNone/>
            </a:pPr>
            <a:endParaRPr lang="en-US" sz="1400" dirty="0"/>
          </a:p>
          <a:p>
            <a:pPr marL="0" indent="0">
              <a:buNone/>
            </a:pPr>
            <a:endParaRPr lang="en-US" sz="1400" dirty="0"/>
          </a:p>
        </p:txBody>
      </p:sp>
      <p:sp>
        <p:nvSpPr>
          <p:cNvPr id="4" name="Slide Number Placeholder 3"/>
          <p:cNvSpPr>
            <a:spLocks noGrp="1"/>
          </p:cNvSpPr>
          <p:nvPr>
            <p:ph type="sldNum" sz="quarter" idx="10"/>
          </p:nvPr>
        </p:nvSpPr>
        <p:spPr/>
        <p:txBody>
          <a:bodyPr/>
          <a:lstStyle/>
          <a:p>
            <a:fld id="{F4B88F72-1EA4-FE40-A5CA-BD0111E6622B}" type="slidenum">
              <a:rPr lang="en-US"/>
              <a:pPr/>
              <a:t>8</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238247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Level 4 – Individual Stroke Play (9-hole)</a:t>
            </a:r>
            <a:endParaRPr lang="en-US" sz="3200" dirty="0"/>
          </a:p>
        </p:txBody>
      </p:sp>
      <p:sp>
        <p:nvSpPr>
          <p:cNvPr id="3" name="Content Placeholder 2"/>
          <p:cNvSpPr>
            <a:spLocks noGrp="1"/>
          </p:cNvSpPr>
          <p:nvPr>
            <p:ph idx="1"/>
          </p:nvPr>
        </p:nvSpPr>
        <p:spPr/>
        <p:txBody>
          <a:bodyPr/>
          <a:lstStyle/>
          <a:p>
            <a:pPr marL="342900" lvl="0" indent="-342900">
              <a:buFont typeface="Arial" panose="020B0604020202020204" pitchFamily="34" charset="0"/>
              <a:buChar char="•"/>
            </a:pPr>
            <a:r>
              <a:rPr lang="en-US" dirty="0"/>
              <a:t>Average of 70 or </a:t>
            </a:r>
            <a:r>
              <a:rPr lang="en-US" dirty="0" smtClean="0"/>
              <a:t>lower</a:t>
            </a:r>
          </a:p>
          <a:p>
            <a:pPr marL="342900" indent="-342900">
              <a:buFont typeface="Arial" panose="020B0604020202020204" pitchFamily="34" charset="0"/>
              <a:buChar char="•"/>
            </a:pPr>
            <a:r>
              <a:rPr lang="en-US" dirty="0" smtClean="0"/>
              <a:t>This </a:t>
            </a:r>
            <a:r>
              <a:rPr lang="en-US" dirty="0"/>
              <a:t>level is designed to meet the needs of those Special Olympics golfers who wish to play individually in a tournament where the stipulated round is nine holes. </a:t>
            </a:r>
          </a:p>
          <a:p>
            <a:pPr marL="342900" lvl="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9</a:t>
            </a:fld>
            <a:endParaRPr lang="en-US"/>
          </a:p>
        </p:txBody>
      </p:sp>
    </p:spTree>
    <p:extLst>
      <p:ext uri="{BB962C8B-B14F-4D97-AF65-F5344CB8AC3E}">
        <p14:creationId xmlns:p14="http://schemas.microsoft.com/office/powerpoint/2010/main" val="4236251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511</TotalTime>
  <Words>1029</Words>
  <Application>Microsoft Office PowerPoint</Application>
  <PresentationFormat>On-screen Show (4:3)</PresentationFormat>
  <Paragraphs>81</Paragraphs>
  <Slides>20</Slides>
  <Notes>0</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20</vt:i4>
      </vt:variant>
    </vt:vector>
  </HeadingPairs>
  <TitlesOfParts>
    <vt:vector size="32" baseType="lpstr">
      <vt:lpstr>MS PGothic</vt:lpstr>
      <vt:lpstr>Arial</vt:lpstr>
      <vt:lpstr>Calibri</vt:lpstr>
      <vt:lpstr>Gill Sans</vt:lpstr>
      <vt:lpstr>Helvetica Neue</vt:lpstr>
      <vt:lpstr>Ubuntu</vt:lpstr>
      <vt:lpstr>Ubuntu Light</vt:lpstr>
      <vt:lpstr>ヒラギノ角ゴ ProN W3</vt:lpstr>
      <vt:lpstr>SO_AP_Presentation</vt:lpstr>
      <vt:lpstr>Body White copy</vt:lpstr>
      <vt:lpstr>Blank</vt:lpstr>
      <vt:lpstr>1_Blank</vt:lpstr>
      <vt:lpstr>       Golf Official Rules</vt:lpstr>
      <vt:lpstr>A picture paints a thousand words</vt:lpstr>
      <vt:lpstr>The Basics</vt:lpstr>
      <vt:lpstr>Events Offered</vt:lpstr>
      <vt:lpstr>Uniform Guidelines and Equipment</vt:lpstr>
      <vt:lpstr>Uniform Guideline and Equipment Cont.</vt:lpstr>
      <vt:lpstr>General Rules</vt:lpstr>
      <vt:lpstr>General  Rules</vt:lpstr>
      <vt:lpstr>Level 4 – Individual Stroke Play (9-hole)</vt:lpstr>
      <vt:lpstr>Level 2 – Unified Sports Team Play</vt:lpstr>
      <vt:lpstr>Level 2 – Unified Sports Team Play Cont. </vt:lpstr>
      <vt:lpstr>Individual Skills Contest  </vt:lpstr>
      <vt:lpstr>Event 1 – Short Putt</vt:lpstr>
      <vt:lpstr>Event 2 – Long Putt</vt:lpstr>
      <vt:lpstr>Event – 3 Chip Shot</vt:lpstr>
      <vt:lpstr>Event 4 – Pitch Shot</vt:lpstr>
      <vt:lpstr>Event 5 – Iron Shot</vt:lpstr>
      <vt:lpstr>Event 6 – Wood Shot</vt:lpstr>
      <vt:lpstr>Event 7 – Bunker Shot (optional)</vt:lpstr>
      <vt:lpstr>Thank you!</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Mort, Ryan Patrick</cp:lastModifiedBy>
  <cp:revision>63</cp:revision>
  <dcterms:created xsi:type="dcterms:W3CDTF">2012-05-09T16:21:13Z</dcterms:created>
  <dcterms:modified xsi:type="dcterms:W3CDTF">2018-12-05T15:49:22Z</dcterms:modified>
</cp:coreProperties>
</file>