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4"/>
    <p:sldMasterId id="2147483723" r:id="rId5"/>
    <p:sldMasterId id="2147483732" r:id="rId6"/>
    <p:sldMasterId id="2147483753" r:id="rId7"/>
  </p:sldMasterIdLst>
  <p:notesMasterIdLst>
    <p:notesMasterId r:id="rId65"/>
  </p:notesMasterIdLst>
  <p:handoutMasterIdLst>
    <p:handoutMasterId r:id="rId66"/>
  </p:handoutMasterIdLst>
  <p:sldIdLst>
    <p:sldId id="256" r:id="rId8"/>
    <p:sldId id="266" r:id="rId9"/>
    <p:sldId id="277" r:id="rId10"/>
    <p:sldId id="278" r:id="rId11"/>
    <p:sldId id="327" r:id="rId12"/>
    <p:sldId id="268" r:id="rId13"/>
    <p:sldId id="269" r:id="rId14"/>
    <p:sldId id="273" r:id="rId15"/>
    <p:sldId id="274" r:id="rId16"/>
    <p:sldId id="272" r:id="rId17"/>
    <p:sldId id="328" r:id="rId18"/>
    <p:sldId id="275" r:id="rId19"/>
    <p:sldId id="279" r:id="rId20"/>
    <p:sldId id="281" r:id="rId21"/>
    <p:sldId id="282" r:id="rId22"/>
    <p:sldId id="283" r:id="rId23"/>
    <p:sldId id="284" r:id="rId24"/>
    <p:sldId id="270" r:id="rId25"/>
    <p:sldId id="329" r:id="rId26"/>
    <p:sldId id="271" r:id="rId27"/>
    <p:sldId id="308" r:id="rId28"/>
    <p:sldId id="309" r:id="rId29"/>
    <p:sldId id="310" r:id="rId30"/>
    <p:sldId id="290" r:id="rId31"/>
    <p:sldId id="287" r:id="rId32"/>
    <p:sldId id="330" r:id="rId33"/>
    <p:sldId id="289" r:id="rId34"/>
    <p:sldId id="288" r:id="rId35"/>
    <p:sldId id="306" r:id="rId36"/>
    <p:sldId id="307" r:id="rId37"/>
    <p:sldId id="293" r:id="rId38"/>
    <p:sldId id="294" r:id="rId39"/>
    <p:sldId id="295" r:id="rId40"/>
    <p:sldId id="298" r:id="rId41"/>
    <p:sldId id="299" r:id="rId42"/>
    <p:sldId id="300" r:id="rId43"/>
    <p:sldId id="301" r:id="rId44"/>
    <p:sldId id="302" r:id="rId45"/>
    <p:sldId id="303" r:id="rId46"/>
    <p:sldId id="304" r:id="rId47"/>
    <p:sldId id="315" r:id="rId48"/>
    <p:sldId id="316" r:id="rId49"/>
    <p:sldId id="331" r:id="rId50"/>
    <p:sldId id="318" r:id="rId51"/>
    <p:sldId id="313" r:id="rId52"/>
    <p:sldId id="332" r:id="rId53"/>
    <p:sldId id="333" r:id="rId54"/>
    <p:sldId id="334" r:id="rId55"/>
    <p:sldId id="335" r:id="rId56"/>
    <p:sldId id="336" r:id="rId57"/>
    <p:sldId id="337" r:id="rId58"/>
    <p:sldId id="338" r:id="rId59"/>
    <p:sldId id="319" r:id="rId60"/>
    <p:sldId id="323" r:id="rId61"/>
    <p:sldId id="324" r:id="rId62"/>
    <p:sldId id="325" r:id="rId63"/>
    <p:sldId id="326"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421"/>
    <a:srgbClr val="2E3333"/>
    <a:srgbClr val="1A1A16"/>
    <a:srgbClr val="1A1A10"/>
    <a:srgbClr val="16151E"/>
    <a:srgbClr val="292511"/>
    <a:srgbClr val="000000"/>
    <a:srgbClr val="FF5517"/>
    <a:srgbClr val="FF79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DA80BA-634F-4F82-AA3F-6E078ADEB71F}" v="46" dt="2025-06-09T17:47:26.2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9023" autoAdjust="0"/>
  </p:normalViewPr>
  <p:slideViewPr>
    <p:cSldViewPr snapToGrid="0" snapToObjects="1">
      <p:cViewPr varScale="1">
        <p:scale>
          <a:sx n="111" d="100"/>
          <a:sy n="111" d="100"/>
        </p:scale>
        <p:origin x="1596" y="96"/>
      </p:cViewPr>
      <p:guideLst>
        <p:guide orient="horz" pos="2160"/>
        <p:guide pos="2880"/>
      </p:guideLst>
    </p:cSldViewPr>
  </p:slideViewPr>
  <p:outlineViewPr>
    <p:cViewPr>
      <p:scale>
        <a:sx n="33" d="100"/>
        <a:sy n="33" d="100"/>
      </p:scale>
      <p:origin x="0" y="45204"/>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3" d="100"/>
          <a:sy n="83" d="100"/>
        </p:scale>
        <p:origin x="-199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k  Caudle" userId="7e96a531-2563-48f5-a502-153b6c231f9c" providerId="ADAL" clId="{8FDA80BA-634F-4F82-AA3F-6E078ADEB71F}"/>
    <pc:docChg chg="custSel modSld">
      <pc:chgData name="Nick  Caudle" userId="7e96a531-2563-48f5-a502-153b6c231f9c" providerId="ADAL" clId="{8FDA80BA-634F-4F82-AA3F-6E078ADEB71F}" dt="2025-06-10T18:02:46.461" v="452" actId="20577"/>
      <pc:docMkLst>
        <pc:docMk/>
      </pc:docMkLst>
      <pc:sldChg chg="modSp mod">
        <pc:chgData name="Nick  Caudle" userId="7e96a531-2563-48f5-a502-153b6c231f9c" providerId="ADAL" clId="{8FDA80BA-634F-4F82-AA3F-6E078ADEB71F}" dt="2025-06-09T17:42:17.614" v="53" actId="255"/>
        <pc:sldMkLst>
          <pc:docMk/>
          <pc:sldMk cId="1172721402" sldId="270"/>
        </pc:sldMkLst>
        <pc:spChg chg="mod">
          <ac:chgData name="Nick  Caudle" userId="7e96a531-2563-48f5-a502-153b6c231f9c" providerId="ADAL" clId="{8FDA80BA-634F-4F82-AA3F-6E078ADEB71F}" dt="2025-06-09T17:42:17.614" v="53" actId="255"/>
          <ac:spMkLst>
            <pc:docMk/>
            <pc:sldMk cId="1172721402" sldId="270"/>
            <ac:spMk id="3" creationId="{00000000-0000-0000-0000-000000000000}"/>
          </ac:spMkLst>
        </pc:spChg>
      </pc:sldChg>
      <pc:sldChg chg="modSp mod">
        <pc:chgData name="Nick  Caudle" userId="7e96a531-2563-48f5-a502-153b6c231f9c" providerId="ADAL" clId="{8FDA80BA-634F-4F82-AA3F-6E078ADEB71F}" dt="2025-06-09T17:44:09.057" v="67"/>
        <pc:sldMkLst>
          <pc:docMk/>
          <pc:sldMk cId="970279160" sldId="271"/>
        </pc:sldMkLst>
        <pc:spChg chg="mod">
          <ac:chgData name="Nick  Caudle" userId="7e96a531-2563-48f5-a502-153b6c231f9c" providerId="ADAL" clId="{8FDA80BA-634F-4F82-AA3F-6E078ADEB71F}" dt="2025-06-09T17:44:09.057" v="67"/>
          <ac:spMkLst>
            <pc:docMk/>
            <pc:sldMk cId="970279160" sldId="271"/>
            <ac:spMk id="3" creationId="{00000000-0000-0000-0000-000000000000}"/>
          </ac:spMkLst>
        </pc:spChg>
      </pc:sldChg>
      <pc:sldChg chg="modSp mod">
        <pc:chgData name="Nick  Caudle" userId="7e96a531-2563-48f5-a502-153b6c231f9c" providerId="ADAL" clId="{8FDA80BA-634F-4F82-AA3F-6E078ADEB71F}" dt="2025-06-09T17:39:02.911" v="40" actId="255"/>
        <pc:sldMkLst>
          <pc:docMk/>
          <pc:sldMk cId="2772686098" sldId="272"/>
        </pc:sldMkLst>
        <pc:spChg chg="mod">
          <ac:chgData name="Nick  Caudle" userId="7e96a531-2563-48f5-a502-153b6c231f9c" providerId="ADAL" clId="{8FDA80BA-634F-4F82-AA3F-6E078ADEB71F}" dt="2025-06-09T17:39:02.911" v="40" actId="255"/>
          <ac:spMkLst>
            <pc:docMk/>
            <pc:sldMk cId="2772686098" sldId="272"/>
            <ac:spMk id="3" creationId="{00000000-0000-0000-0000-000000000000}"/>
          </ac:spMkLst>
        </pc:spChg>
      </pc:sldChg>
      <pc:sldChg chg="modSp mod">
        <pc:chgData name="Nick  Caudle" userId="7e96a531-2563-48f5-a502-153b6c231f9c" providerId="ADAL" clId="{8FDA80BA-634F-4F82-AA3F-6E078ADEB71F}" dt="2025-06-09T17:38:12.102" v="34" actId="255"/>
        <pc:sldMkLst>
          <pc:docMk/>
          <pc:sldMk cId="713695519" sldId="273"/>
        </pc:sldMkLst>
        <pc:spChg chg="mod">
          <ac:chgData name="Nick  Caudle" userId="7e96a531-2563-48f5-a502-153b6c231f9c" providerId="ADAL" clId="{8FDA80BA-634F-4F82-AA3F-6E078ADEB71F}" dt="2025-06-09T17:38:12.102" v="34" actId="255"/>
          <ac:spMkLst>
            <pc:docMk/>
            <pc:sldMk cId="713695519" sldId="273"/>
            <ac:spMk id="3" creationId="{00000000-0000-0000-0000-000000000000}"/>
          </ac:spMkLst>
        </pc:spChg>
      </pc:sldChg>
      <pc:sldChg chg="modSp mod">
        <pc:chgData name="Nick  Caudle" userId="7e96a531-2563-48f5-a502-153b6c231f9c" providerId="ADAL" clId="{8FDA80BA-634F-4F82-AA3F-6E078ADEB71F}" dt="2025-06-09T17:38:19.321" v="35" actId="255"/>
        <pc:sldMkLst>
          <pc:docMk/>
          <pc:sldMk cId="1467798891" sldId="274"/>
        </pc:sldMkLst>
        <pc:spChg chg="mod">
          <ac:chgData name="Nick  Caudle" userId="7e96a531-2563-48f5-a502-153b6c231f9c" providerId="ADAL" clId="{8FDA80BA-634F-4F82-AA3F-6E078ADEB71F}" dt="2025-06-09T17:38:19.321" v="35" actId="255"/>
          <ac:spMkLst>
            <pc:docMk/>
            <pc:sldMk cId="1467798891" sldId="274"/>
            <ac:spMk id="3" creationId="{00000000-0000-0000-0000-000000000000}"/>
          </ac:spMkLst>
        </pc:spChg>
      </pc:sldChg>
      <pc:sldChg chg="modSp mod">
        <pc:chgData name="Nick  Caudle" userId="7e96a531-2563-48f5-a502-153b6c231f9c" providerId="ADAL" clId="{8FDA80BA-634F-4F82-AA3F-6E078ADEB71F}" dt="2025-06-09T17:36:03.933" v="14" actId="1035"/>
        <pc:sldMkLst>
          <pc:docMk/>
          <pc:sldMk cId="1116923975" sldId="277"/>
        </pc:sldMkLst>
        <pc:spChg chg="mod">
          <ac:chgData name="Nick  Caudle" userId="7e96a531-2563-48f5-a502-153b6c231f9c" providerId="ADAL" clId="{8FDA80BA-634F-4F82-AA3F-6E078ADEB71F}" dt="2025-06-09T17:35:56.080" v="9" actId="255"/>
          <ac:spMkLst>
            <pc:docMk/>
            <pc:sldMk cId="1116923975" sldId="277"/>
            <ac:spMk id="3" creationId="{00000000-0000-0000-0000-000000000000}"/>
          </ac:spMkLst>
        </pc:spChg>
        <pc:picChg chg="mod">
          <ac:chgData name="Nick  Caudle" userId="7e96a531-2563-48f5-a502-153b6c231f9c" providerId="ADAL" clId="{8FDA80BA-634F-4F82-AA3F-6E078ADEB71F}" dt="2025-06-09T17:36:03.933" v="14" actId="1035"/>
          <ac:picMkLst>
            <pc:docMk/>
            <pc:sldMk cId="1116923975" sldId="277"/>
            <ac:picMk id="7170" creationId="{00000000-0000-0000-0000-000000000000}"/>
          </ac:picMkLst>
        </pc:picChg>
      </pc:sldChg>
      <pc:sldChg chg="modSp mod">
        <pc:chgData name="Nick  Caudle" userId="7e96a531-2563-48f5-a502-153b6c231f9c" providerId="ADAL" clId="{8FDA80BA-634F-4F82-AA3F-6E078ADEB71F}" dt="2025-06-09T17:36:48.301" v="33" actId="20577"/>
        <pc:sldMkLst>
          <pc:docMk/>
          <pc:sldMk cId="2877549456" sldId="278"/>
        </pc:sldMkLst>
        <pc:spChg chg="mod">
          <ac:chgData name="Nick  Caudle" userId="7e96a531-2563-48f5-a502-153b6c231f9c" providerId="ADAL" clId="{8FDA80BA-634F-4F82-AA3F-6E078ADEB71F}" dt="2025-06-09T17:36:48.301" v="33" actId="20577"/>
          <ac:spMkLst>
            <pc:docMk/>
            <pc:sldMk cId="2877549456" sldId="278"/>
            <ac:spMk id="3" creationId="{00000000-0000-0000-0000-000000000000}"/>
          </ac:spMkLst>
        </pc:spChg>
      </pc:sldChg>
      <pc:sldChg chg="modSp mod">
        <pc:chgData name="Nick  Caudle" userId="7e96a531-2563-48f5-a502-153b6c231f9c" providerId="ADAL" clId="{8FDA80BA-634F-4F82-AA3F-6E078ADEB71F}" dt="2025-06-09T17:40:05.836" v="43" actId="255"/>
        <pc:sldMkLst>
          <pc:docMk/>
          <pc:sldMk cId="55237136" sldId="279"/>
        </pc:sldMkLst>
        <pc:spChg chg="mod">
          <ac:chgData name="Nick  Caudle" userId="7e96a531-2563-48f5-a502-153b6c231f9c" providerId="ADAL" clId="{8FDA80BA-634F-4F82-AA3F-6E078ADEB71F}" dt="2025-06-09T17:40:05.836" v="43" actId="255"/>
          <ac:spMkLst>
            <pc:docMk/>
            <pc:sldMk cId="55237136" sldId="279"/>
            <ac:spMk id="3" creationId="{00000000-0000-0000-0000-000000000000}"/>
          </ac:spMkLst>
        </pc:spChg>
      </pc:sldChg>
      <pc:sldChg chg="modSp mod">
        <pc:chgData name="Nick  Caudle" userId="7e96a531-2563-48f5-a502-153b6c231f9c" providerId="ADAL" clId="{8FDA80BA-634F-4F82-AA3F-6E078ADEB71F}" dt="2025-06-09T17:40:39.897" v="46" actId="255"/>
        <pc:sldMkLst>
          <pc:docMk/>
          <pc:sldMk cId="4046156478" sldId="281"/>
        </pc:sldMkLst>
        <pc:spChg chg="mod">
          <ac:chgData name="Nick  Caudle" userId="7e96a531-2563-48f5-a502-153b6c231f9c" providerId="ADAL" clId="{8FDA80BA-634F-4F82-AA3F-6E078ADEB71F}" dt="2025-06-09T17:40:39.897" v="46" actId="255"/>
          <ac:spMkLst>
            <pc:docMk/>
            <pc:sldMk cId="4046156478" sldId="281"/>
            <ac:spMk id="3" creationId="{00000000-0000-0000-0000-000000000000}"/>
          </ac:spMkLst>
        </pc:spChg>
      </pc:sldChg>
      <pc:sldChg chg="modSp mod">
        <pc:chgData name="Nick  Caudle" userId="7e96a531-2563-48f5-a502-153b6c231f9c" providerId="ADAL" clId="{8FDA80BA-634F-4F82-AA3F-6E078ADEB71F}" dt="2025-06-09T17:41:12.329" v="48" actId="255"/>
        <pc:sldMkLst>
          <pc:docMk/>
          <pc:sldMk cId="2055395009" sldId="282"/>
        </pc:sldMkLst>
        <pc:spChg chg="mod">
          <ac:chgData name="Nick  Caudle" userId="7e96a531-2563-48f5-a502-153b6c231f9c" providerId="ADAL" clId="{8FDA80BA-634F-4F82-AA3F-6E078ADEB71F}" dt="2025-06-09T17:41:12.329" v="48" actId="255"/>
          <ac:spMkLst>
            <pc:docMk/>
            <pc:sldMk cId="2055395009" sldId="282"/>
            <ac:spMk id="3" creationId="{00000000-0000-0000-0000-000000000000}"/>
          </ac:spMkLst>
        </pc:spChg>
      </pc:sldChg>
      <pc:sldChg chg="modSp mod">
        <pc:chgData name="Nick  Caudle" userId="7e96a531-2563-48f5-a502-153b6c231f9c" providerId="ADAL" clId="{8FDA80BA-634F-4F82-AA3F-6E078ADEB71F}" dt="2025-06-10T18:02:29.784" v="451" actId="20577"/>
        <pc:sldMkLst>
          <pc:docMk/>
          <pc:sldMk cId="1400762529" sldId="283"/>
        </pc:sldMkLst>
        <pc:spChg chg="mod">
          <ac:chgData name="Nick  Caudle" userId="7e96a531-2563-48f5-a502-153b6c231f9c" providerId="ADAL" clId="{8FDA80BA-634F-4F82-AA3F-6E078ADEB71F}" dt="2025-06-10T18:02:29.784" v="451" actId="20577"/>
          <ac:spMkLst>
            <pc:docMk/>
            <pc:sldMk cId="1400762529" sldId="283"/>
            <ac:spMk id="3" creationId="{00000000-0000-0000-0000-000000000000}"/>
          </ac:spMkLst>
        </pc:spChg>
      </pc:sldChg>
      <pc:sldChg chg="modSp mod">
        <pc:chgData name="Nick  Caudle" userId="7e96a531-2563-48f5-a502-153b6c231f9c" providerId="ADAL" clId="{8FDA80BA-634F-4F82-AA3F-6E078ADEB71F}" dt="2025-06-09T17:41:57.007" v="52" actId="255"/>
        <pc:sldMkLst>
          <pc:docMk/>
          <pc:sldMk cId="689969478" sldId="284"/>
        </pc:sldMkLst>
        <pc:spChg chg="mod">
          <ac:chgData name="Nick  Caudle" userId="7e96a531-2563-48f5-a502-153b6c231f9c" providerId="ADAL" clId="{8FDA80BA-634F-4F82-AA3F-6E078ADEB71F}" dt="2025-06-09T17:41:57.007" v="52" actId="255"/>
          <ac:spMkLst>
            <pc:docMk/>
            <pc:sldMk cId="689969478" sldId="284"/>
            <ac:spMk id="3" creationId="{00000000-0000-0000-0000-000000000000}"/>
          </ac:spMkLst>
        </pc:spChg>
      </pc:sldChg>
      <pc:sldChg chg="modSp mod">
        <pc:chgData name="Nick  Caudle" userId="7e96a531-2563-48f5-a502-153b6c231f9c" providerId="ADAL" clId="{8FDA80BA-634F-4F82-AA3F-6E078ADEB71F}" dt="2025-06-09T17:47:26.200" v="295" actId="1076"/>
        <pc:sldMkLst>
          <pc:docMk/>
          <pc:sldMk cId="2217650639" sldId="287"/>
        </pc:sldMkLst>
        <pc:spChg chg="mod">
          <ac:chgData name="Nick  Caudle" userId="7e96a531-2563-48f5-a502-153b6c231f9c" providerId="ADAL" clId="{8FDA80BA-634F-4F82-AA3F-6E078ADEB71F}" dt="2025-06-09T17:47:22.846" v="294" actId="255"/>
          <ac:spMkLst>
            <pc:docMk/>
            <pc:sldMk cId="2217650639" sldId="287"/>
            <ac:spMk id="3" creationId="{00000000-0000-0000-0000-000000000000}"/>
          </ac:spMkLst>
        </pc:spChg>
        <pc:picChg chg="mod">
          <ac:chgData name="Nick  Caudle" userId="7e96a531-2563-48f5-a502-153b6c231f9c" providerId="ADAL" clId="{8FDA80BA-634F-4F82-AA3F-6E078ADEB71F}" dt="2025-06-09T17:47:26.200" v="295" actId="1076"/>
          <ac:picMkLst>
            <pc:docMk/>
            <pc:sldMk cId="2217650639" sldId="287"/>
            <ac:picMk id="4098" creationId="{00000000-0000-0000-0000-000000000000}"/>
          </ac:picMkLst>
        </pc:picChg>
      </pc:sldChg>
      <pc:sldChg chg="modSp mod">
        <pc:chgData name="Nick  Caudle" userId="7e96a531-2563-48f5-a502-153b6c231f9c" providerId="ADAL" clId="{8FDA80BA-634F-4F82-AA3F-6E078ADEB71F}" dt="2025-06-09T17:49:33.951" v="309" actId="255"/>
        <pc:sldMkLst>
          <pc:docMk/>
          <pc:sldMk cId="1518943205" sldId="288"/>
        </pc:sldMkLst>
        <pc:spChg chg="mod">
          <ac:chgData name="Nick  Caudle" userId="7e96a531-2563-48f5-a502-153b6c231f9c" providerId="ADAL" clId="{8FDA80BA-634F-4F82-AA3F-6E078ADEB71F}" dt="2025-06-09T17:49:33.951" v="309" actId="255"/>
          <ac:spMkLst>
            <pc:docMk/>
            <pc:sldMk cId="1518943205" sldId="288"/>
            <ac:spMk id="3" creationId="{00000000-0000-0000-0000-000000000000}"/>
          </ac:spMkLst>
        </pc:spChg>
      </pc:sldChg>
      <pc:sldChg chg="modSp mod">
        <pc:chgData name="Nick  Caudle" userId="7e96a531-2563-48f5-a502-153b6c231f9c" providerId="ADAL" clId="{8FDA80BA-634F-4F82-AA3F-6E078ADEB71F}" dt="2025-06-09T17:49:03.576" v="306" actId="255"/>
        <pc:sldMkLst>
          <pc:docMk/>
          <pc:sldMk cId="4185545589" sldId="289"/>
        </pc:sldMkLst>
        <pc:spChg chg="mod">
          <ac:chgData name="Nick  Caudle" userId="7e96a531-2563-48f5-a502-153b6c231f9c" providerId="ADAL" clId="{8FDA80BA-634F-4F82-AA3F-6E078ADEB71F}" dt="2025-06-09T17:49:03.576" v="306" actId="255"/>
          <ac:spMkLst>
            <pc:docMk/>
            <pc:sldMk cId="4185545589" sldId="289"/>
            <ac:spMk id="3" creationId="{00000000-0000-0000-0000-000000000000}"/>
          </ac:spMkLst>
        </pc:spChg>
      </pc:sldChg>
      <pc:sldChg chg="modSp mod">
        <pc:chgData name="Nick  Caudle" userId="7e96a531-2563-48f5-a502-153b6c231f9c" providerId="ADAL" clId="{8FDA80BA-634F-4F82-AA3F-6E078ADEB71F}" dt="2025-06-09T17:47:10.827" v="292" actId="20577"/>
        <pc:sldMkLst>
          <pc:docMk/>
          <pc:sldMk cId="384626808" sldId="290"/>
        </pc:sldMkLst>
        <pc:spChg chg="mod">
          <ac:chgData name="Nick  Caudle" userId="7e96a531-2563-48f5-a502-153b6c231f9c" providerId="ADAL" clId="{8FDA80BA-634F-4F82-AA3F-6E078ADEB71F}" dt="2025-06-09T17:47:10.827" v="292" actId="20577"/>
          <ac:spMkLst>
            <pc:docMk/>
            <pc:sldMk cId="384626808" sldId="290"/>
            <ac:spMk id="3" creationId="{00000000-0000-0000-0000-000000000000}"/>
          </ac:spMkLst>
        </pc:spChg>
      </pc:sldChg>
      <pc:sldChg chg="modSp mod">
        <pc:chgData name="Nick  Caudle" userId="7e96a531-2563-48f5-a502-153b6c231f9c" providerId="ADAL" clId="{8FDA80BA-634F-4F82-AA3F-6E078ADEB71F}" dt="2025-06-10T18:02:46.461" v="452" actId="20577"/>
        <pc:sldMkLst>
          <pc:docMk/>
          <pc:sldMk cId="170722512" sldId="293"/>
        </pc:sldMkLst>
        <pc:spChg chg="mod">
          <ac:chgData name="Nick  Caudle" userId="7e96a531-2563-48f5-a502-153b6c231f9c" providerId="ADAL" clId="{8FDA80BA-634F-4F82-AA3F-6E078ADEB71F}" dt="2025-06-10T18:02:46.461" v="452" actId="20577"/>
          <ac:spMkLst>
            <pc:docMk/>
            <pc:sldMk cId="170722512" sldId="293"/>
            <ac:spMk id="3" creationId="{00000000-0000-0000-0000-000000000000}"/>
          </ac:spMkLst>
        </pc:spChg>
      </pc:sldChg>
      <pc:sldChg chg="modSp mod">
        <pc:chgData name="Nick  Caudle" userId="7e96a531-2563-48f5-a502-153b6c231f9c" providerId="ADAL" clId="{8FDA80BA-634F-4F82-AA3F-6E078ADEB71F}" dt="2025-06-09T17:51:00.175" v="317" actId="6549"/>
        <pc:sldMkLst>
          <pc:docMk/>
          <pc:sldMk cId="1628874335" sldId="294"/>
        </pc:sldMkLst>
        <pc:spChg chg="mod">
          <ac:chgData name="Nick  Caudle" userId="7e96a531-2563-48f5-a502-153b6c231f9c" providerId="ADAL" clId="{8FDA80BA-634F-4F82-AA3F-6E078ADEB71F}" dt="2025-06-09T17:51:00.175" v="317" actId="6549"/>
          <ac:spMkLst>
            <pc:docMk/>
            <pc:sldMk cId="1628874335" sldId="294"/>
            <ac:spMk id="3" creationId="{00000000-0000-0000-0000-000000000000}"/>
          </ac:spMkLst>
        </pc:spChg>
      </pc:sldChg>
      <pc:sldChg chg="modSp mod">
        <pc:chgData name="Nick  Caudle" userId="7e96a531-2563-48f5-a502-153b6c231f9c" providerId="ADAL" clId="{8FDA80BA-634F-4F82-AA3F-6E078ADEB71F}" dt="2025-06-09T17:51:35.326" v="320" actId="255"/>
        <pc:sldMkLst>
          <pc:docMk/>
          <pc:sldMk cId="2035816083" sldId="295"/>
        </pc:sldMkLst>
        <pc:spChg chg="mod">
          <ac:chgData name="Nick  Caudle" userId="7e96a531-2563-48f5-a502-153b6c231f9c" providerId="ADAL" clId="{8FDA80BA-634F-4F82-AA3F-6E078ADEB71F}" dt="2025-06-09T17:51:35.326" v="320" actId="255"/>
          <ac:spMkLst>
            <pc:docMk/>
            <pc:sldMk cId="2035816083" sldId="295"/>
            <ac:spMk id="3" creationId="{00000000-0000-0000-0000-000000000000}"/>
          </ac:spMkLst>
        </pc:spChg>
      </pc:sldChg>
      <pc:sldChg chg="modSp mod">
        <pc:chgData name="Nick  Caudle" userId="7e96a531-2563-48f5-a502-153b6c231f9c" providerId="ADAL" clId="{8FDA80BA-634F-4F82-AA3F-6E078ADEB71F}" dt="2025-06-09T17:52:28.539" v="334" actId="20577"/>
        <pc:sldMkLst>
          <pc:docMk/>
          <pc:sldMk cId="1437247184" sldId="298"/>
        </pc:sldMkLst>
        <pc:spChg chg="mod">
          <ac:chgData name="Nick  Caudle" userId="7e96a531-2563-48f5-a502-153b6c231f9c" providerId="ADAL" clId="{8FDA80BA-634F-4F82-AA3F-6E078ADEB71F}" dt="2025-06-09T17:52:28.539" v="334" actId="20577"/>
          <ac:spMkLst>
            <pc:docMk/>
            <pc:sldMk cId="1437247184" sldId="298"/>
            <ac:spMk id="3" creationId="{00000000-0000-0000-0000-000000000000}"/>
          </ac:spMkLst>
        </pc:spChg>
      </pc:sldChg>
      <pc:sldChg chg="modSp mod">
        <pc:chgData name="Nick  Caudle" userId="7e96a531-2563-48f5-a502-153b6c231f9c" providerId="ADAL" clId="{8FDA80BA-634F-4F82-AA3F-6E078ADEB71F}" dt="2025-06-09T17:52:52.911" v="337" actId="255"/>
        <pc:sldMkLst>
          <pc:docMk/>
          <pc:sldMk cId="1775056287" sldId="299"/>
        </pc:sldMkLst>
        <pc:spChg chg="mod">
          <ac:chgData name="Nick  Caudle" userId="7e96a531-2563-48f5-a502-153b6c231f9c" providerId="ADAL" clId="{8FDA80BA-634F-4F82-AA3F-6E078ADEB71F}" dt="2025-06-09T17:52:52.911" v="337" actId="255"/>
          <ac:spMkLst>
            <pc:docMk/>
            <pc:sldMk cId="1775056287" sldId="299"/>
            <ac:spMk id="3" creationId="{00000000-0000-0000-0000-000000000000}"/>
          </ac:spMkLst>
        </pc:spChg>
      </pc:sldChg>
      <pc:sldChg chg="modSp mod">
        <pc:chgData name="Nick  Caudle" userId="7e96a531-2563-48f5-a502-153b6c231f9c" providerId="ADAL" clId="{8FDA80BA-634F-4F82-AA3F-6E078ADEB71F}" dt="2025-06-09T17:53:20.652" v="359" actId="20577"/>
        <pc:sldMkLst>
          <pc:docMk/>
          <pc:sldMk cId="3809231226" sldId="300"/>
        </pc:sldMkLst>
        <pc:spChg chg="mod">
          <ac:chgData name="Nick  Caudle" userId="7e96a531-2563-48f5-a502-153b6c231f9c" providerId="ADAL" clId="{8FDA80BA-634F-4F82-AA3F-6E078ADEB71F}" dt="2025-06-09T17:53:20.652" v="359" actId="20577"/>
          <ac:spMkLst>
            <pc:docMk/>
            <pc:sldMk cId="3809231226" sldId="300"/>
            <ac:spMk id="3" creationId="{00000000-0000-0000-0000-000000000000}"/>
          </ac:spMkLst>
        </pc:spChg>
      </pc:sldChg>
      <pc:sldChg chg="modSp mod">
        <pc:chgData name="Nick  Caudle" userId="7e96a531-2563-48f5-a502-153b6c231f9c" providerId="ADAL" clId="{8FDA80BA-634F-4F82-AA3F-6E078ADEB71F}" dt="2025-06-09T17:54:11.673" v="369" actId="255"/>
        <pc:sldMkLst>
          <pc:docMk/>
          <pc:sldMk cId="4123520349" sldId="301"/>
        </pc:sldMkLst>
        <pc:spChg chg="mod">
          <ac:chgData name="Nick  Caudle" userId="7e96a531-2563-48f5-a502-153b6c231f9c" providerId="ADAL" clId="{8FDA80BA-634F-4F82-AA3F-6E078ADEB71F}" dt="2025-06-09T17:54:11.673" v="369" actId="255"/>
          <ac:spMkLst>
            <pc:docMk/>
            <pc:sldMk cId="4123520349" sldId="301"/>
            <ac:spMk id="3" creationId="{00000000-0000-0000-0000-000000000000}"/>
          </ac:spMkLst>
        </pc:spChg>
      </pc:sldChg>
      <pc:sldChg chg="modSp mod">
        <pc:chgData name="Nick  Caudle" userId="7e96a531-2563-48f5-a502-153b6c231f9c" providerId="ADAL" clId="{8FDA80BA-634F-4F82-AA3F-6E078ADEB71F}" dt="2025-06-09T17:54:29.991" v="372" actId="255"/>
        <pc:sldMkLst>
          <pc:docMk/>
          <pc:sldMk cId="1243036334" sldId="302"/>
        </pc:sldMkLst>
        <pc:spChg chg="mod">
          <ac:chgData name="Nick  Caudle" userId="7e96a531-2563-48f5-a502-153b6c231f9c" providerId="ADAL" clId="{8FDA80BA-634F-4F82-AA3F-6E078ADEB71F}" dt="2025-06-09T17:54:29.991" v="372" actId="255"/>
          <ac:spMkLst>
            <pc:docMk/>
            <pc:sldMk cId="1243036334" sldId="302"/>
            <ac:spMk id="3" creationId="{00000000-0000-0000-0000-000000000000}"/>
          </ac:spMkLst>
        </pc:spChg>
      </pc:sldChg>
      <pc:sldChg chg="modSp mod">
        <pc:chgData name="Nick  Caudle" userId="7e96a531-2563-48f5-a502-153b6c231f9c" providerId="ADAL" clId="{8FDA80BA-634F-4F82-AA3F-6E078ADEB71F}" dt="2025-06-09T17:54:57.695" v="373" actId="255"/>
        <pc:sldMkLst>
          <pc:docMk/>
          <pc:sldMk cId="185808445" sldId="303"/>
        </pc:sldMkLst>
        <pc:spChg chg="mod">
          <ac:chgData name="Nick  Caudle" userId="7e96a531-2563-48f5-a502-153b6c231f9c" providerId="ADAL" clId="{8FDA80BA-634F-4F82-AA3F-6E078ADEB71F}" dt="2025-06-09T17:54:57.695" v="373" actId="255"/>
          <ac:spMkLst>
            <pc:docMk/>
            <pc:sldMk cId="185808445" sldId="303"/>
            <ac:spMk id="3" creationId="{00000000-0000-0000-0000-000000000000}"/>
          </ac:spMkLst>
        </pc:spChg>
      </pc:sldChg>
      <pc:sldChg chg="modSp mod">
        <pc:chgData name="Nick  Caudle" userId="7e96a531-2563-48f5-a502-153b6c231f9c" providerId="ADAL" clId="{8FDA80BA-634F-4F82-AA3F-6E078ADEB71F}" dt="2025-06-09T17:56:12.051" v="379" actId="255"/>
        <pc:sldMkLst>
          <pc:docMk/>
          <pc:sldMk cId="2078973068" sldId="304"/>
        </pc:sldMkLst>
        <pc:spChg chg="mod">
          <ac:chgData name="Nick  Caudle" userId="7e96a531-2563-48f5-a502-153b6c231f9c" providerId="ADAL" clId="{8FDA80BA-634F-4F82-AA3F-6E078ADEB71F}" dt="2025-06-09T17:56:12.051" v="379" actId="255"/>
          <ac:spMkLst>
            <pc:docMk/>
            <pc:sldMk cId="2078973068" sldId="304"/>
            <ac:spMk id="3" creationId="{00000000-0000-0000-0000-000000000000}"/>
          </ac:spMkLst>
        </pc:spChg>
      </pc:sldChg>
      <pc:sldChg chg="modSp mod">
        <pc:chgData name="Nick  Caudle" userId="7e96a531-2563-48f5-a502-153b6c231f9c" providerId="ADAL" clId="{8FDA80BA-634F-4F82-AA3F-6E078ADEB71F}" dt="2025-06-09T17:49:57.333" v="312" actId="255"/>
        <pc:sldMkLst>
          <pc:docMk/>
          <pc:sldMk cId="2563886694" sldId="306"/>
        </pc:sldMkLst>
        <pc:spChg chg="mod">
          <ac:chgData name="Nick  Caudle" userId="7e96a531-2563-48f5-a502-153b6c231f9c" providerId="ADAL" clId="{8FDA80BA-634F-4F82-AA3F-6E078ADEB71F}" dt="2025-06-09T17:49:57.333" v="312" actId="255"/>
          <ac:spMkLst>
            <pc:docMk/>
            <pc:sldMk cId="2563886694" sldId="306"/>
            <ac:spMk id="3" creationId="{00000000-0000-0000-0000-000000000000}"/>
          </ac:spMkLst>
        </pc:spChg>
      </pc:sldChg>
      <pc:sldChg chg="modSp mod">
        <pc:chgData name="Nick  Caudle" userId="7e96a531-2563-48f5-a502-153b6c231f9c" providerId="ADAL" clId="{8FDA80BA-634F-4F82-AA3F-6E078ADEB71F}" dt="2025-06-09T17:50:19.779" v="313" actId="255"/>
        <pc:sldMkLst>
          <pc:docMk/>
          <pc:sldMk cId="443997483" sldId="307"/>
        </pc:sldMkLst>
        <pc:spChg chg="mod">
          <ac:chgData name="Nick  Caudle" userId="7e96a531-2563-48f5-a502-153b6c231f9c" providerId="ADAL" clId="{8FDA80BA-634F-4F82-AA3F-6E078ADEB71F}" dt="2025-06-09T17:50:19.779" v="313" actId="255"/>
          <ac:spMkLst>
            <pc:docMk/>
            <pc:sldMk cId="443997483" sldId="307"/>
            <ac:spMk id="3" creationId="{00000000-0000-0000-0000-000000000000}"/>
          </ac:spMkLst>
        </pc:spChg>
      </pc:sldChg>
      <pc:sldChg chg="modSp mod">
        <pc:chgData name="Nick  Caudle" userId="7e96a531-2563-48f5-a502-153b6c231f9c" providerId="ADAL" clId="{8FDA80BA-634F-4F82-AA3F-6E078ADEB71F}" dt="2025-06-09T17:44:54.137" v="78" actId="20577"/>
        <pc:sldMkLst>
          <pc:docMk/>
          <pc:sldMk cId="1820333102" sldId="308"/>
        </pc:sldMkLst>
        <pc:spChg chg="mod">
          <ac:chgData name="Nick  Caudle" userId="7e96a531-2563-48f5-a502-153b6c231f9c" providerId="ADAL" clId="{8FDA80BA-634F-4F82-AA3F-6E078ADEB71F}" dt="2025-06-09T17:44:54.137" v="78" actId="20577"/>
          <ac:spMkLst>
            <pc:docMk/>
            <pc:sldMk cId="1820333102" sldId="308"/>
            <ac:spMk id="3" creationId="{00000000-0000-0000-0000-000000000000}"/>
          </ac:spMkLst>
        </pc:spChg>
      </pc:sldChg>
      <pc:sldChg chg="modSp mod">
        <pc:chgData name="Nick  Caudle" userId="7e96a531-2563-48f5-a502-153b6c231f9c" providerId="ADAL" clId="{8FDA80BA-634F-4F82-AA3F-6E078ADEB71F}" dt="2025-06-09T17:45:55.101" v="249" actId="20577"/>
        <pc:sldMkLst>
          <pc:docMk/>
          <pc:sldMk cId="141565954" sldId="309"/>
        </pc:sldMkLst>
        <pc:spChg chg="mod">
          <ac:chgData name="Nick  Caudle" userId="7e96a531-2563-48f5-a502-153b6c231f9c" providerId="ADAL" clId="{8FDA80BA-634F-4F82-AA3F-6E078ADEB71F}" dt="2025-06-09T17:45:55.101" v="249" actId="20577"/>
          <ac:spMkLst>
            <pc:docMk/>
            <pc:sldMk cId="141565954" sldId="309"/>
            <ac:spMk id="3" creationId="{00000000-0000-0000-0000-000000000000}"/>
          </ac:spMkLst>
        </pc:spChg>
      </pc:sldChg>
      <pc:sldChg chg="modSp mod">
        <pc:chgData name="Nick  Caudle" userId="7e96a531-2563-48f5-a502-153b6c231f9c" providerId="ADAL" clId="{8FDA80BA-634F-4F82-AA3F-6E078ADEB71F}" dt="2025-06-09T17:46:47.248" v="290" actId="255"/>
        <pc:sldMkLst>
          <pc:docMk/>
          <pc:sldMk cId="2180998508" sldId="310"/>
        </pc:sldMkLst>
        <pc:spChg chg="mod">
          <ac:chgData name="Nick  Caudle" userId="7e96a531-2563-48f5-a502-153b6c231f9c" providerId="ADAL" clId="{8FDA80BA-634F-4F82-AA3F-6E078ADEB71F}" dt="2025-06-09T17:46:30.636" v="278" actId="20577"/>
          <ac:spMkLst>
            <pc:docMk/>
            <pc:sldMk cId="2180998508" sldId="310"/>
            <ac:spMk id="2" creationId="{00000000-0000-0000-0000-000000000000}"/>
          </ac:spMkLst>
        </pc:spChg>
        <pc:spChg chg="mod">
          <ac:chgData name="Nick  Caudle" userId="7e96a531-2563-48f5-a502-153b6c231f9c" providerId="ADAL" clId="{8FDA80BA-634F-4F82-AA3F-6E078ADEB71F}" dt="2025-06-09T17:46:47.248" v="290" actId="255"/>
          <ac:spMkLst>
            <pc:docMk/>
            <pc:sldMk cId="2180998508" sldId="310"/>
            <ac:spMk id="3" creationId="{00000000-0000-0000-0000-000000000000}"/>
          </ac:spMkLst>
        </pc:spChg>
      </pc:sldChg>
      <pc:sldChg chg="modSp mod">
        <pc:chgData name="Nick  Caudle" userId="7e96a531-2563-48f5-a502-153b6c231f9c" providerId="ADAL" clId="{8FDA80BA-634F-4F82-AA3F-6E078ADEB71F}" dt="2025-06-09T17:59:20.080" v="437" actId="255"/>
        <pc:sldMkLst>
          <pc:docMk/>
          <pc:sldMk cId="3182232328" sldId="313"/>
        </pc:sldMkLst>
        <pc:spChg chg="mod">
          <ac:chgData name="Nick  Caudle" userId="7e96a531-2563-48f5-a502-153b6c231f9c" providerId="ADAL" clId="{8FDA80BA-634F-4F82-AA3F-6E078ADEB71F}" dt="2025-06-09T17:59:20.080" v="437" actId="255"/>
          <ac:spMkLst>
            <pc:docMk/>
            <pc:sldMk cId="3182232328" sldId="313"/>
            <ac:spMk id="3" creationId="{00000000-0000-0000-0000-000000000000}"/>
          </ac:spMkLst>
        </pc:spChg>
      </pc:sldChg>
      <pc:sldChg chg="modSp mod">
        <pc:chgData name="Nick  Caudle" userId="7e96a531-2563-48f5-a502-153b6c231f9c" providerId="ADAL" clId="{8FDA80BA-634F-4F82-AA3F-6E078ADEB71F}" dt="2025-06-09T17:56:24.573" v="380" actId="255"/>
        <pc:sldMkLst>
          <pc:docMk/>
          <pc:sldMk cId="3845698871" sldId="315"/>
        </pc:sldMkLst>
        <pc:spChg chg="mod">
          <ac:chgData name="Nick  Caudle" userId="7e96a531-2563-48f5-a502-153b6c231f9c" providerId="ADAL" clId="{8FDA80BA-634F-4F82-AA3F-6E078ADEB71F}" dt="2025-06-09T17:56:24.573" v="380" actId="255"/>
          <ac:spMkLst>
            <pc:docMk/>
            <pc:sldMk cId="3845698871" sldId="315"/>
            <ac:spMk id="3" creationId="{00000000-0000-0000-0000-000000000000}"/>
          </ac:spMkLst>
        </pc:spChg>
      </pc:sldChg>
      <pc:sldChg chg="modSp mod">
        <pc:chgData name="Nick  Caudle" userId="7e96a531-2563-48f5-a502-153b6c231f9c" providerId="ADAL" clId="{8FDA80BA-634F-4F82-AA3F-6E078ADEB71F}" dt="2025-06-09T17:57:12.261" v="415" actId="20577"/>
        <pc:sldMkLst>
          <pc:docMk/>
          <pc:sldMk cId="1910284291" sldId="316"/>
        </pc:sldMkLst>
        <pc:spChg chg="mod">
          <ac:chgData name="Nick  Caudle" userId="7e96a531-2563-48f5-a502-153b6c231f9c" providerId="ADAL" clId="{8FDA80BA-634F-4F82-AA3F-6E078ADEB71F}" dt="2025-06-09T17:57:12.261" v="415" actId="20577"/>
          <ac:spMkLst>
            <pc:docMk/>
            <pc:sldMk cId="1910284291" sldId="316"/>
            <ac:spMk id="3" creationId="{00000000-0000-0000-0000-000000000000}"/>
          </ac:spMkLst>
        </pc:spChg>
      </pc:sldChg>
      <pc:sldChg chg="modSp mod">
        <pc:chgData name="Nick  Caudle" userId="7e96a531-2563-48f5-a502-153b6c231f9c" providerId="ADAL" clId="{8FDA80BA-634F-4F82-AA3F-6E078ADEB71F}" dt="2025-06-09T17:58:51.109" v="432" actId="20577"/>
        <pc:sldMkLst>
          <pc:docMk/>
          <pc:sldMk cId="3346520503" sldId="318"/>
        </pc:sldMkLst>
        <pc:spChg chg="mod">
          <ac:chgData name="Nick  Caudle" userId="7e96a531-2563-48f5-a502-153b6c231f9c" providerId="ADAL" clId="{8FDA80BA-634F-4F82-AA3F-6E078ADEB71F}" dt="2025-06-09T17:58:51.109" v="432" actId="20577"/>
          <ac:spMkLst>
            <pc:docMk/>
            <pc:sldMk cId="3346520503" sldId="318"/>
            <ac:spMk id="3" creationId="{00000000-0000-0000-0000-000000000000}"/>
          </ac:spMkLst>
        </pc:spChg>
      </pc:sldChg>
      <pc:sldChg chg="modSp mod">
        <pc:chgData name="Nick  Caudle" userId="7e96a531-2563-48f5-a502-153b6c231f9c" providerId="ADAL" clId="{8FDA80BA-634F-4F82-AA3F-6E078ADEB71F}" dt="2025-06-10T17:31:48.198" v="441" actId="20577"/>
        <pc:sldMkLst>
          <pc:docMk/>
          <pc:sldMk cId="2188671847" sldId="328"/>
        </pc:sldMkLst>
        <pc:spChg chg="mod">
          <ac:chgData name="Nick  Caudle" userId="7e96a531-2563-48f5-a502-153b6c231f9c" providerId="ADAL" clId="{8FDA80BA-634F-4F82-AA3F-6E078ADEB71F}" dt="2025-06-10T17:31:48.198" v="441" actId="20577"/>
          <ac:spMkLst>
            <pc:docMk/>
            <pc:sldMk cId="2188671847" sldId="328"/>
            <ac:spMk id="3" creationId="{00000000-0000-0000-0000-000000000000}"/>
          </ac:spMkLst>
        </pc:spChg>
      </pc:sldChg>
      <pc:sldChg chg="modSp mod">
        <pc:chgData name="Nick  Caudle" userId="7e96a531-2563-48f5-a502-153b6c231f9c" providerId="ADAL" clId="{8FDA80BA-634F-4F82-AA3F-6E078ADEB71F}" dt="2025-06-10T17:32:42.656" v="450" actId="20577"/>
        <pc:sldMkLst>
          <pc:docMk/>
          <pc:sldMk cId="2376754395" sldId="329"/>
        </pc:sldMkLst>
        <pc:spChg chg="mod">
          <ac:chgData name="Nick  Caudle" userId="7e96a531-2563-48f5-a502-153b6c231f9c" providerId="ADAL" clId="{8FDA80BA-634F-4F82-AA3F-6E078ADEB71F}" dt="2025-06-10T17:32:42.656" v="450" actId="20577"/>
          <ac:spMkLst>
            <pc:docMk/>
            <pc:sldMk cId="2376754395" sldId="329"/>
            <ac:spMk id="3" creationId="{00000000-0000-0000-0000-000000000000}"/>
          </ac:spMkLst>
        </pc:spChg>
      </pc:sldChg>
      <pc:sldChg chg="modSp mod">
        <pc:chgData name="Nick  Caudle" userId="7e96a531-2563-48f5-a502-153b6c231f9c" providerId="ADAL" clId="{8FDA80BA-634F-4F82-AA3F-6E078ADEB71F}" dt="2025-06-09T17:48:04.028" v="301" actId="20577"/>
        <pc:sldMkLst>
          <pc:docMk/>
          <pc:sldMk cId="2435324197" sldId="330"/>
        </pc:sldMkLst>
        <pc:spChg chg="mod">
          <ac:chgData name="Nick  Caudle" userId="7e96a531-2563-48f5-a502-153b6c231f9c" providerId="ADAL" clId="{8FDA80BA-634F-4F82-AA3F-6E078ADEB71F}" dt="2025-06-09T17:48:04.028" v="301" actId="20577"/>
          <ac:spMkLst>
            <pc:docMk/>
            <pc:sldMk cId="2435324197" sldId="330"/>
            <ac:spMk id="3" creationId="{00000000-0000-0000-0000-000000000000}"/>
          </ac:spMkLst>
        </pc:spChg>
      </pc:sldChg>
      <pc:sldChg chg="modSp mod">
        <pc:chgData name="Nick  Caudle" userId="7e96a531-2563-48f5-a502-153b6c231f9c" providerId="ADAL" clId="{8FDA80BA-634F-4F82-AA3F-6E078ADEB71F}" dt="2025-06-09T17:57:32.713" v="418" actId="255"/>
        <pc:sldMkLst>
          <pc:docMk/>
          <pc:sldMk cId="600167030" sldId="331"/>
        </pc:sldMkLst>
        <pc:spChg chg="mod">
          <ac:chgData name="Nick  Caudle" userId="7e96a531-2563-48f5-a502-153b6c231f9c" providerId="ADAL" clId="{8FDA80BA-634F-4F82-AA3F-6E078ADEB71F}" dt="2025-06-09T17:57:32.713" v="418" actId="255"/>
          <ac:spMkLst>
            <pc:docMk/>
            <pc:sldMk cId="600167030" sldId="331"/>
            <ac:spMk id="3" creationId="{00000000-0000-0000-0000-000000000000}"/>
          </ac:spMkLst>
        </pc:spChg>
      </pc:sldChg>
      <pc:sldChg chg="modSp mod">
        <pc:chgData name="Nick  Caudle" userId="7e96a531-2563-48f5-a502-153b6c231f9c" providerId="ADAL" clId="{8FDA80BA-634F-4F82-AA3F-6E078ADEB71F}" dt="2025-06-09T17:59:35.774" v="438" actId="255"/>
        <pc:sldMkLst>
          <pc:docMk/>
          <pc:sldMk cId="1662369818" sldId="332"/>
        </pc:sldMkLst>
        <pc:spChg chg="mod">
          <ac:chgData name="Nick  Caudle" userId="7e96a531-2563-48f5-a502-153b6c231f9c" providerId="ADAL" clId="{8FDA80BA-634F-4F82-AA3F-6E078ADEB71F}" dt="2025-06-09T17:59:35.774" v="438" actId="255"/>
          <ac:spMkLst>
            <pc:docMk/>
            <pc:sldMk cId="1662369818" sldId="332"/>
            <ac:spMk id="3" creationId="{00000000-0000-0000-0000-000000000000}"/>
          </ac:spMkLst>
        </pc:spChg>
      </pc:sldChg>
      <pc:sldChg chg="modSp mod">
        <pc:chgData name="Nick  Caudle" userId="7e96a531-2563-48f5-a502-153b6c231f9c" providerId="ADAL" clId="{8FDA80BA-634F-4F82-AA3F-6E078ADEB71F}" dt="2025-06-09T18:00:18.480" v="440" actId="20577"/>
        <pc:sldMkLst>
          <pc:docMk/>
          <pc:sldMk cId="3440574240" sldId="333"/>
        </pc:sldMkLst>
        <pc:spChg chg="mod">
          <ac:chgData name="Nick  Caudle" userId="7e96a531-2563-48f5-a502-153b6c231f9c" providerId="ADAL" clId="{8FDA80BA-634F-4F82-AA3F-6E078ADEB71F}" dt="2025-06-09T18:00:18.480" v="440" actId="20577"/>
          <ac:spMkLst>
            <pc:docMk/>
            <pc:sldMk cId="3440574240" sldId="333"/>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D70A94-535E-A242-8751-E65D819C19D3}" type="datetimeFigureOut">
              <a:rPr lang="en-US" smtClean="0"/>
              <a:t>6/10/2025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7442F98-C731-A94C-AA10-6D9C96A04D6B}" type="slidenum">
              <a:rPr lang="en-US" smtClean="0"/>
              <a:t>‹#›</a:t>
            </a:fld>
            <a:endParaRPr lang="en-US"/>
          </a:p>
        </p:txBody>
      </p:sp>
    </p:spTree>
    <p:extLst>
      <p:ext uri="{BB962C8B-B14F-4D97-AF65-F5344CB8AC3E}">
        <p14:creationId xmlns:p14="http://schemas.microsoft.com/office/powerpoint/2010/main" val="22040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A25BBB-A885-FB47-A586-C46B257BEE92}" type="datetimeFigureOut">
              <a:rPr lang="en-US" smtClean="0"/>
              <a:t>6/10/2025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6B4B2F-0019-C942-9AE2-8EB4A07943DA}" type="slidenum">
              <a:rPr lang="en-US" smtClean="0"/>
              <a:t>‹#›</a:t>
            </a:fld>
            <a:endParaRPr lang="en-US"/>
          </a:p>
        </p:txBody>
      </p:sp>
    </p:spTree>
    <p:extLst>
      <p:ext uri="{BB962C8B-B14F-4D97-AF65-F5344CB8AC3E}">
        <p14:creationId xmlns:p14="http://schemas.microsoft.com/office/powerpoint/2010/main" val="1462632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6B4B2F-0019-C942-9AE2-8EB4A07943DA}" type="slidenum">
              <a:rPr lang="en-US" smtClean="0"/>
              <a:t>6</a:t>
            </a:fld>
            <a:endParaRPr lang="en-US"/>
          </a:p>
        </p:txBody>
      </p:sp>
    </p:spTree>
    <p:extLst>
      <p:ext uri="{BB962C8B-B14F-4D97-AF65-F5344CB8AC3E}">
        <p14:creationId xmlns:p14="http://schemas.microsoft.com/office/powerpoint/2010/main" val="2231385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a:t>
            </a:r>
          </a:p>
        </p:txBody>
      </p:sp>
    </p:spTree>
    <p:extLst>
      <p:ext uri="{BB962C8B-B14F-4D97-AF65-F5344CB8AC3E}">
        <p14:creationId xmlns:p14="http://schemas.microsoft.com/office/powerpoint/2010/main" val="38094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62FADDA2-E13B-F548-856B-05843CC20AFE}" type="slidenum">
              <a:rPr lang="en-US" smtClean="0"/>
              <a:pPr/>
              <a:t>‹#›</a:t>
            </a:fld>
            <a:r>
              <a:rPr lang="en-US" dirty="0"/>
              <a:t> Special Olympics Michigan</a:t>
            </a:r>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65259849-736F-2C48-9F66-0F7642C7CEF8}" type="slidenum">
              <a:rPr lang="en-US" smtClean="0"/>
              <a:pPr/>
              <a:t>‹#›</a:t>
            </a:fld>
            <a:r>
              <a:rPr lang="en-US" dirty="0"/>
              <a:t> / Special Olympics Michigan</a:t>
            </a:r>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a:t>
            </a:r>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 </a:t>
            </a:r>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a:t>
            </a:r>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a:t>
            </a:r>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charset="0"/>
              </a:rPr>
              <a:t>Drag picture to placeholder or click icon to add</a:t>
            </a:r>
            <a:endParaRPr lang="en-US" noProof="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91" tIns="32146" rIns="64291" bIns="32146"/>
          <a:lstStyle>
            <a:lvl1pPr>
              <a:defRPr>
                <a:latin typeface="Ubuntu"/>
                <a:cs typeface="Ubuntu"/>
              </a:defRPr>
            </a:lvl1pPr>
          </a:lstStyle>
          <a:p>
            <a:r>
              <a:rPr lang="ga-IE"/>
              <a:t>Click to edit Master title style</a:t>
            </a:r>
            <a:endParaRPr lang="en-US" dirty="0"/>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atin typeface="Ubuntu"/>
                <a:cs typeface="Ubuntu"/>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Tree>
    <p:extLst>
      <p:ext uri="{BB962C8B-B14F-4D97-AF65-F5344CB8AC3E}">
        <p14:creationId xmlns:p14="http://schemas.microsoft.com/office/powerpoint/2010/main" val="29891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a:prstGeom prst="rect">
            <a:avLst/>
          </a:prstGeom>
        </p:spPr>
        <p:txBody>
          <a:bodyPr vert="horz" lIns="64291" tIns="32146" rIns="64291" bIns="32146"/>
          <a:lstStyle>
            <a:lvl1pPr>
              <a:defRPr>
                <a:latin typeface="Ubuntu"/>
                <a:cs typeface="Ubuntu"/>
              </a:defRPr>
            </a:lvl1pPr>
          </a:lstStyle>
          <a:p>
            <a:r>
              <a:rPr lang="ga-IE"/>
              <a:t>Click to edit Master title style</a:t>
            </a:r>
            <a:endParaRPr lang="en-US" dirty="0"/>
          </a:p>
        </p:txBody>
      </p:sp>
      <p:sp>
        <p:nvSpPr>
          <p:cNvPr id="3" name="Subtitle 2"/>
          <p:cNvSpPr>
            <a:spLocks noGrp="1"/>
          </p:cNvSpPr>
          <p:nvPr>
            <p:ph type="subTitle" idx="1"/>
          </p:nvPr>
        </p:nvSpPr>
        <p:spPr>
          <a:xfrm>
            <a:off x="1371824" y="3886647"/>
            <a:ext cx="6400354" cy="1752451"/>
          </a:xfrm>
          <a:prstGeom prst="rect">
            <a:avLst/>
          </a:prstGeom>
        </p:spPr>
        <p:txBody>
          <a:bodyPr vert="horz" lIns="64291" tIns="32146" rIns="64291" bIns="32146"/>
          <a:lstStyle>
            <a:lvl1pPr marL="0" indent="0" algn="ctr">
              <a:buNone/>
              <a:defRPr>
                <a:latin typeface="Ubuntu"/>
                <a:cs typeface="Ubuntu"/>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a:t>Click to edit Master subtitle style</a:t>
            </a:r>
            <a:endParaRPr lang="en-US"/>
          </a:p>
        </p:txBody>
      </p:sp>
    </p:spTree>
    <p:extLst>
      <p:ext uri="{BB962C8B-B14F-4D97-AF65-F5344CB8AC3E}">
        <p14:creationId xmlns:p14="http://schemas.microsoft.com/office/powerpoint/2010/main" val="2989172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6958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218790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912543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dirty="0"/>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640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 </a:t>
            </a:r>
            <a:r>
              <a:rPr lang="en-US" b="1">
                <a:latin typeface="Helvetica Neue"/>
                <a:cs typeface="Helvetica Neue"/>
              </a:rPr>
              <a:t>storyful.</a:t>
            </a:r>
            <a:endParaRPr lang="en-US" b="1" dirty="0">
              <a:latin typeface="Helvetica Neue"/>
              <a:cs typeface="Helvetica Neue"/>
            </a:endParaRPr>
          </a:p>
        </p:txBody>
      </p:sp>
    </p:spTree>
    <p:extLst>
      <p:ext uri="{BB962C8B-B14F-4D97-AF65-F5344CB8AC3E}">
        <p14:creationId xmlns:p14="http://schemas.microsoft.com/office/powerpoint/2010/main" val="40043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23253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a:sym typeface="Ubuntu Light" charset="0"/>
              </a:rPr>
              <a:t>Drag picture to placeholder or click icon to add</a:t>
            </a:r>
            <a:endParaRPr lang="en-US" noProof="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a:t> </a:t>
            </a:r>
            <a:endParaRPr lang="en-US" b="1" dirty="0">
              <a:latin typeface="Helvetica Neue"/>
              <a:cs typeface="Helvetica Neue"/>
            </a:endParaRPr>
          </a:p>
        </p:txBody>
      </p:sp>
    </p:spTree>
    <p:extLst>
      <p:ext uri="{BB962C8B-B14F-4D97-AF65-F5344CB8AC3E}">
        <p14:creationId xmlns:p14="http://schemas.microsoft.com/office/powerpoint/2010/main" val="3410392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text styles</a:t>
            </a:r>
          </a:p>
          <a:p>
            <a:pPr lvl="1"/>
            <a:r>
              <a:rPr lang="ga-IE">
                <a:sym typeface="Ubuntu Light" charset="0"/>
              </a:rPr>
              <a:t>Second level</a:t>
            </a:r>
          </a:p>
          <a:p>
            <a:pPr lvl="2"/>
            <a:r>
              <a:rPr lang="ga-IE">
                <a:sym typeface="Ubuntu Light" charset="0"/>
              </a:rPr>
              <a:t>Third level</a:t>
            </a:r>
          </a:p>
          <a:p>
            <a:pPr lvl="3"/>
            <a:r>
              <a:rPr lang="ga-IE">
                <a:sym typeface="Ubuntu Light" charset="0"/>
              </a:rPr>
              <a:t>Fourth level</a:t>
            </a:r>
          </a:p>
          <a:p>
            <a:pPr lvl="4"/>
            <a:r>
              <a:rPr lang="ga-IE">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a:t> </a:t>
            </a:r>
            <a:endParaRPr lang="en-US" dirty="0">
              <a:latin typeface="Ubuntu"/>
              <a:cs typeface="Ubuntu"/>
            </a:endParaRPr>
          </a:p>
        </p:txBody>
      </p:sp>
      <p:sp>
        <p:nvSpPr>
          <p:cNvPr id="3" name="TextBox 2"/>
          <p:cNvSpPr txBox="1"/>
          <p:nvPr/>
        </p:nvSpPr>
        <p:spPr>
          <a:xfrm>
            <a:off x="3978000" y="5749806"/>
            <a:ext cx="3497034" cy="415498"/>
          </a:xfrm>
          <a:prstGeom prst="rect">
            <a:avLst/>
          </a:prstGeom>
          <a:noFill/>
        </p:spPr>
        <p:txBody>
          <a:bodyPr wrap="square" rtlCol="0">
            <a:spAutoFit/>
          </a:bodyPr>
          <a:lstStyle/>
          <a:p>
            <a:pPr algn="r"/>
            <a:r>
              <a:rPr lang="en-US" sz="2100" b="0" i="1" kern="1200" spc="-100" dirty="0">
                <a:solidFill>
                  <a:srgbClr val="4F5146"/>
                </a:solidFill>
                <a:latin typeface="Ubuntu"/>
              </a:rPr>
              <a:t>Michigan</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t" anchorCtr="0" compatLnSpc="1">
            <a:prstTxWarp prst="textNoShape">
              <a:avLst/>
            </a:prstTxWarp>
          </a:bodyPr>
          <a:lstStyle/>
          <a:p>
            <a:pPr lvl="0"/>
            <a:r>
              <a:rPr lang="ga-IE">
                <a:sym typeface="Ubuntu" charset="0"/>
              </a:rPr>
              <a:t>Click to edit Master text styles</a:t>
            </a:r>
          </a:p>
          <a:p>
            <a:pPr lvl="1"/>
            <a:r>
              <a:rPr lang="ga-IE">
                <a:sym typeface="Ubuntu" charset="0"/>
              </a:rPr>
              <a:t>Second level</a:t>
            </a:r>
          </a:p>
          <a:p>
            <a:pPr lvl="2"/>
            <a:r>
              <a:rPr lang="ga-IE">
                <a:sym typeface="Ubuntu" charset="0"/>
              </a:rPr>
              <a:t>Third level</a:t>
            </a:r>
          </a:p>
          <a:p>
            <a:pPr lvl="3"/>
            <a:r>
              <a:rPr lang="ga-IE">
                <a:sym typeface="Ubuntu" charset="0"/>
              </a:rPr>
              <a:t>Fourth level</a:t>
            </a:r>
          </a:p>
          <a:p>
            <a:pPr lvl="4"/>
            <a:r>
              <a:rPr lang="ga-IE">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ga-IE">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xmlns=""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a:solidFill>
                  <a:srgbClr val="2E3333"/>
                </a:solidFill>
              </a:rPr>
              <a:t> /  </a:t>
            </a:r>
            <a:r>
              <a:rPr lang="en-US" dirty="0">
                <a:solidFill>
                  <a:srgbClr val="2E3333"/>
                </a:solidFill>
                <a:latin typeface="Ubuntu"/>
                <a:cs typeface="Ubuntu"/>
              </a:rPr>
              <a:t>Special Olympics Michigan</a:t>
            </a: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3"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8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36625"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363"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100"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83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eaLnBrk="1" fontAlgn="base" hangingPunct="1">
        <a:spcBef>
          <a:spcPct val="0"/>
        </a:spcBef>
        <a:spcAft>
          <a:spcPct val="0"/>
        </a:spcAft>
        <a:defRPr sz="5900">
          <a:solidFill>
            <a:schemeClr val="tx1"/>
          </a:solidFill>
          <a:latin typeface="+mj-lt"/>
          <a:ea typeface="+mj-ea"/>
          <a:cs typeface="+mj-cs"/>
          <a:sym typeface="Gill Sans" charset="0"/>
        </a:defRPr>
      </a:lvl1pPr>
      <a:lvl2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2pPr>
      <a:lvl3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3pPr>
      <a:lvl4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4pPr>
      <a:lvl5pPr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5pPr>
      <a:lvl6pPr marL="321457"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6pPr>
      <a:lvl7pPr marL="642915"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7pPr>
      <a:lvl8pPr marL="964372"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8pPr>
      <a:lvl9pPr marL="1285829" algn="ctr" rtl="0" eaLnBrk="1" fontAlgn="base" hangingPunct="1">
        <a:spcBef>
          <a:spcPct val="0"/>
        </a:spcBef>
        <a:spcAft>
          <a:spcPct val="0"/>
        </a:spcAft>
        <a:defRPr sz="5900">
          <a:solidFill>
            <a:schemeClr val="tx1"/>
          </a:solidFill>
          <a:latin typeface="Gill Sans" charset="0"/>
          <a:ea typeface="ヒラギノ角ゴ ProN W3" charset="0"/>
          <a:cs typeface="ヒラギノ角ゴ ProN W3" charset="0"/>
          <a:sym typeface="Gill Sans" charset="0"/>
        </a:defRPr>
      </a:lvl9pPr>
    </p:titleStyle>
    <p:bodyStyle>
      <a:lvl1pPr marL="62388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1pPr>
      <a:lvl2pPr marL="936625"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2pPr>
      <a:lvl3pPr marL="1249363"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3pPr>
      <a:lvl4pPr marL="1562100"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4pPr>
      <a:lvl5pPr marL="1874838" indent="-401638" algn="l" rtl="0" eaLnBrk="1" fontAlgn="base" hangingPunct="1">
        <a:spcBef>
          <a:spcPts val="1688"/>
        </a:spcBef>
        <a:spcAft>
          <a:spcPct val="0"/>
        </a:spcAft>
        <a:buSzPct val="171000"/>
        <a:buFont typeface="Gill Sans" charset="0"/>
        <a:buChar char="•"/>
        <a:defRPr sz="3000">
          <a:solidFill>
            <a:schemeClr val="tx1"/>
          </a:solidFill>
          <a:latin typeface="+mn-lt"/>
          <a:ea typeface="+mn-ea"/>
          <a:cs typeface="+mn-cs"/>
          <a:sym typeface="Gill Sans" charset="0"/>
        </a:defRPr>
      </a:lvl5pPr>
      <a:lvl6pPr marL="2196625"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6pPr>
      <a:lvl7pPr marL="2518082"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7pPr>
      <a:lvl8pPr marL="2839540"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8pPr>
      <a:lvl9pPr marL="3160997" indent="-401822" algn="l" rtl="0" eaLnBrk="1" fontAlgn="base" hangingPunct="1">
        <a:spcBef>
          <a:spcPts val="1687"/>
        </a:spcBef>
        <a:spcAft>
          <a:spcPct val="0"/>
        </a:spcAft>
        <a:buSzPct val="171000"/>
        <a:buFont typeface="Gill Sans" charset="0"/>
        <a:buChar char="•"/>
        <a:defRPr sz="3000">
          <a:solidFill>
            <a:schemeClr val="tx1"/>
          </a:solidFill>
          <a:latin typeface="+mn-lt"/>
          <a:ea typeface="+mn-ea"/>
          <a:cs typeface="+mn-cs"/>
          <a:sym typeface="Gill Sans"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DA673D2F-8662-9B0F-B3F7-EA892511B0FF}"/>
              </a:ext>
            </a:extLst>
          </p:cNvPr>
          <p:cNvSpPr>
            <a:spLocks noGrp="1"/>
          </p:cNvSpPr>
          <p:nvPr>
            <p:ph type="ctrTitle"/>
          </p:nvPr>
        </p:nvSpPr>
        <p:spPr>
          <a:xfrm>
            <a:off x="554037" y="2148150"/>
            <a:ext cx="7773293" cy="1470049"/>
          </a:xfrm>
        </p:spPr>
        <p:txBody>
          <a:bodyPr/>
          <a:lstStyle/>
          <a:p>
            <a:pPr algn="ctr"/>
            <a:r>
              <a:rPr lang="en-US" dirty="0"/>
              <a:t>Flag Football Official Rules</a:t>
            </a:r>
          </a:p>
        </p:txBody>
      </p:sp>
    </p:spTree>
    <p:extLst>
      <p:ext uri="{BB962C8B-B14F-4D97-AF65-F5344CB8AC3E}">
        <p14:creationId xmlns:p14="http://schemas.microsoft.com/office/powerpoint/2010/main" val="294045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Equipment </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A regular or intermediate (youth) size football will be used in all divisions</a:t>
            </a:r>
          </a:p>
          <a:p>
            <a:pPr marL="342900" indent="-342900">
              <a:buFont typeface="Arial" pitchFamily="34" charset="0"/>
              <a:buChar char="•"/>
            </a:pPr>
            <a:r>
              <a:rPr lang="en-US" sz="2400" dirty="0"/>
              <a:t>Players will wear a one-piece flag belt with three flags.  </a:t>
            </a:r>
          </a:p>
          <a:p>
            <a:pPr marL="387350" lvl="1" indent="-342900">
              <a:buFont typeface="Arial" pitchFamily="34" charset="0"/>
              <a:buChar char="•"/>
            </a:pPr>
            <a:r>
              <a:rPr lang="en-US" sz="2000" dirty="0"/>
              <a:t>Flags should be placed one on each hip and one on the backside.    </a:t>
            </a:r>
          </a:p>
          <a:p>
            <a:pPr marL="342900" indent="-342900">
              <a:buFont typeface="Arial" pitchFamily="34" charset="0"/>
              <a:buChar char="•"/>
            </a:pPr>
            <a:r>
              <a:rPr lang="en-US" sz="2400" dirty="0"/>
              <a:t>A protective mouthpiece must be worn at all times</a:t>
            </a:r>
          </a:p>
          <a:p>
            <a:pPr marL="342900" indent="-342900">
              <a:buFont typeface="Arial" pitchFamily="34" charset="0"/>
              <a:buChar char="•"/>
            </a:pPr>
            <a:endParaRPr lang="en-US" dirty="0"/>
          </a:p>
        </p:txBody>
      </p:sp>
    </p:spTree>
    <p:extLst>
      <p:ext uri="{BB962C8B-B14F-4D97-AF65-F5344CB8AC3E}">
        <p14:creationId xmlns:p14="http://schemas.microsoft.com/office/powerpoint/2010/main" val="277268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Playing Field</a:t>
            </a:r>
          </a:p>
        </p:txBody>
      </p:sp>
      <p:sp>
        <p:nvSpPr>
          <p:cNvPr id="3" name="Content Placeholder 2"/>
          <p:cNvSpPr>
            <a:spLocks noGrp="1"/>
          </p:cNvSpPr>
          <p:nvPr>
            <p:ph idx="1"/>
          </p:nvPr>
        </p:nvSpPr>
        <p:spPr>
          <a:xfrm>
            <a:off x="554038" y="1412777"/>
            <a:ext cx="7912100" cy="4933432"/>
          </a:xfrm>
        </p:spPr>
        <p:txBody>
          <a:bodyPr/>
          <a:lstStyle/>
          <a:p>
            <a:pPr marL="342900" indent="-342900">
              <a:buFont typeface="Arial" pitchFamily="34" charset="0"/>
              <a:buChar char="•"/>
            </a:pPr>
            <a:r>
              <a:rPr lang="en-US" sz="2400" dirty="0"/>
              <a:t>A flag football field is 60 yards long (including the end zones) and 25 yards wide. End Zones are 10 yards long each, meaning the playing field is 40 yards long with midfield being the 20-yard line. </a:t>
            </a:r>
          </a:p>
          <a:p>
            <a:pPr marL="342900" indent="-342900">
              <a:buFont typeface="Arial" pitchFamily="34" charset="0"/>
              <a:buChar char="•"/>
            </a:pPr>
            <a:r>
              <a:rPr lang="en-US" sz="2400" dirty="0"/>
              <a:t>Stepping on a boundary line is considered out of bounds.</a:t>
            </a:r>
          </a:p>
          <a:p>
            <a:pPr marL="0" indent="0"/>
            <a:endParaRPr lang="en-US" dirty="0"/>
          </a:p>
        </p:txBody>
      </p:sp>
      <p:pic>
        <p:nvPicPr>
          <p:cNvPr id="5" name="Picture 4">
            <a:extLst>
              <a:ext uri="{FF2B5EF4-FFF2-40B4-BE49-F238E27FC236}">
                <a16:creationId xmlns:a16="http://schemas.microsoft.com/office/drawing/2014/main" id="{FB337C32-F7D5-7088-6F46-64C620C5A788}"/>
              </a:ext>
            </a:extLst>
          </p:cNvPr>
          <p:cNvPicPr>
            <a:picLocks noChangeAspect="1"/>
          </p:cNvPicPr>
          <p:nvPr/>
        </p:nvPicPr>
        <p:blipFill>
          <a:blip r:embed="rId2"/>
          <a:stretch>
            <a:fillRect/>
          </a:stretch>
        </p:blipFill>
        <p:spPr>
          <a:xfrm>
            <a:off x="2025658" y="3694258"/>
            <a:ext cx="5092684" cy="3079696"/>
          </a:xfrm>
          <a:prstGeom prst="rect">
            <a:avLst/>
          </a:prstGeom>
        </p:spPr>
      </p:pic>
    </p:spTree>
    <p:extLst>
      <p:ext uri="{BB962C8B-B14F-4D97-AF65-F5344CB8AC3E}">
        <p14:creationId xmlns:p14="http://schemas.microsoft.com/office/powerpoint/2010/main" val="218867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Playing Field</a:t>
            </a:r>
          </a:p>
        </p:txBody>
      </p:sp>
      <p:sp>
        <p:nvSpPr>
          <p:cNvPr id="3" name="Content Placeholder 2"/>
          <p:cNvSpPr>
            <a:spLocks noGrp="1"/>
          </p:cNvSpPr>
          <p:nvPr>
            <p:ph idx="1"/>
          </p:nvPr>
        </p:nvSpPr>
        <p:spPr>
          <a:xfrm>
            <a:off x="554038" y="1412777"/>
            <a:ext cx="7912100" cy="4933432"/>
          </a:xfrm>
        </p:spPr>
        <p:txBody>
          <a:bodyPr/>
          <a:lstStyle/>
          <a:p>
            <a:pPr marL="342900" indent="-342900">
              <a:buFont typeface="Arial" pitchFamily="34" charset="0"/>
              <a:buChar char="•"/>
            </a:pPr>
            <a:r>
              <a:rPr lang="en-US" sz="2400" dirty="0"/>
              <a:t>No-Run Zones are in place to prevent teams from conducting power run plays. While in the No-Run Zones (a 5-yard zone before midfield and before the end zone), teams cannot run the ball in any fashion. All plays must be passing plays.</a:t>
            </a:r>
          </a:p>
          <a:p>
            <a:pPr marL="342900" indent="-342900">
              <a:buFont typeface="Arial" pitchFamily="34" charset="0"/>
              <a:buChar char="•"/>
            </a:pPr>
            <a:r>
              <a:rPr lang="en-US" sz="2400" dirty="0"/>
              <a:t>A space of at least 5 yards around the field must be free and clear of obstructions. The field can be marked with chalk, paint, and/or traffic cones.</a:t>
            </a:r>
          </a:p>
          <a:p>
            <a:pPr marL="0" indent="0"/>
            <a:endParaRPr lang="en-US" dirty="0"/>
          </a:p>
        </p:txBody>
      </p:sp>
    </p:spTree>
    <p:extLst>
      <p:ext uri="{BB962C8B-B14F-4D97-AF65-F5344CB8AC3E}">
        <p14:creationId xmlns:p14="http://schemas.microsoft.com/office/powerpoint/2010/main" val="3026772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Timing</a:t>
            </a:r>
          </a:p>
        </p:txBody>
      </p:sp>
      <p:sp>
        <p:nvSpPr>
          <p:cNvPr id="3" name="Content Placeholder 2"/>
          <p:cNvSpPr>
            <a:spLocks noGrp="1"/>
          </p:cNvSpPr>
          <p:nvPr>
            <p:ph idx="1"/>
          </p:nvPr>
        </p:nvSpPr>
        <p:spPr>
          <a:xfrm>
            <a:off x="544513" y="1603513"/>
            <a:ext cx="7912100" cy="4536010"/>
          </a:xfrm>
        </p:spPr>
        <p:txBody>
          <a:bodyPr/>
          <a:lstStyle/>
          <a:p>
            <a:pPr marL="342900" indent="-342900">
              <a:buFont typeface="Arial" pitchFamily="34" charset="0"/>
              <a:buChar char="•"/>
            </a:pPr>
            <a:r>
              <a:rPr lang="en-US" sz="2400" dirty="0"/>
              <a:t>The game consists of two (2) 20-minute halves with a running game clock.  There is a 5-minute halftime break. </a:t>
            </a:r>
          </a:p>
          <a:p>
            <a:pPr marL="387350" lvl="1" indent="-342900">
              <a:buFont typeface="Arial" pitchFamily="34" charset="0"/>
              <a:buChar char="•"/>
            </a:pPr>
            <a:r>
              <a:rPr lang="en-US" sz="2000" dirty="0"/>
              <a:t>Officials can stop the clock at their own discretion (injuries, delays).</a:t>
            </a:r>
          </a:p>
          <a:p>
            <a:pPr marL="342900" indent="-342900">
              <a:buFont typeface="Arial" pitchFamily="34" charset="0"/>
              <a:buChar char="•"/>
            </a:pPr>
            <a:r>
              <a:rPr lang="en-US" sz="2400" dirty="0"/>
              <a:t>There is a 30-second play clock.  This clock starts at the end of the previous play.</a:t>
            </a:r>
          </a:p>
          <a:p>
            <a:pPr marL="342900" indent="-342900">
              <a:buFont typeface="Arial" pitchFamily="34" charset="0"/>
              <a:buChar char="•"/>
            </a:pPr>
            <a:r>
              <a:rPr lang="en-US" sz="2400" dirty="0"/>
              <a:t>Each team receives one (1) 60-second time-out per half. An unused time-out in the first half does not carry over to the second half.</a:t>
            </a:r>
          </a:p>
          <a:p>
            <a:pPr marL="342900" indent="-342900">
              <a:buFont typeface="Arial" pitchFamily="34" charset="0"/>
              <a:buChar char="•"/>
            </a:pPr>
            <a:r>
              <a:rPr lang="en-US" sz="2400" dirty="0"/>
              <a:t>The clock will stop on all time-outs.</a:t>
            </a:r>
          </a:p>
          <a:p>
            <a:pPr marL="342900" indent="-342900">
              <a:buFont typeface="Arial" pitchFamily="34" charset="0"/>
              <a:buChar char="•"/>
            </a:pPr>
            <a:endParaRPr lang="en-US" dirty="0"/>
          </a:p>
          <a:p>
            <a:pPr marL="0" indent="0"/>
            <a:endParaRPr lang="en-US" dirty="0"/>
          </a:p>
        </p:txBody>
      </p:sp>
    </p:spTree>
    <p:extLst>
      <p:ext uri="{BB962C8B-B14F-4D97-AF65-F5344CB8AC3E}">
        <p14:creationId xmlns:p14="http://schemas.microsoft.com/office/powerpoint/2010/main" val="5523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Timing</a:t>
            </a:r>
          </a:p>
        </p:txBody>
      </p:sp>
      <p:sp>
        <p:nvSpPr>
          <p:cNvPr id="3" name="Content Placeholder 2"/>
          <p:cNvSpPr>
            <a:spLocks noGrp="1"/>
          </p:cNvSpPr>
          <p:nvPr>
            <p:ph idx="1"/>
          </p:nvPr>
        </p:nvSpPr>
        <p:spPr>
          <a:xfrm>
            <a:off x="544513" y="1577009"/>
            <a:ext cx="7912100" cy="4628529"/>
          </a:xfrm>
        </p:spPr>
        <p:txBody>
          <a:bodyPr/>
          <a:lstStyle/>
          <a:p>
            <a:pPr marL="342900" indent="-342900">
              <a:buFont typeface="Arial" panose="020B0604020202020204" pitchFamily="34" charset="0"/>
              <a:buChar char="•"/>
            </a:pPr>
            <a:r>
              <a:rPr lang="en-US" sz="2400" dirty="0"/>
              <a:t>The ball must be put in play promptly and legally and any action or lack of action by either team that tends to prevent this is considered delay of game.</a:t>
            </a:r>
          </a:p>
          <a:p>
            <a:pPr marL="387350" lvl="1" indent="-342900">
              <a:buFont typeface="Arial" panose="020B0604020202020204" pitchFamily="34" charset="0"/>
              <a:buChar char="•"/>
            </a:pPr>
            <a:r>
              <a:rPr lang="en-US" sz="2000" dirty="0"/>
              <a:t>This includes</a:t>
            </a:r>
          </a:p>
          <a:p>
            <a:pPr marL="638175" lvl="2" indent="-342900">
              <a:buFont typeface="Arial" panose="020B0604020202020204" pitchFamily="34" charset="0"/>
              <a:buChar char="•"/>
            </a:pPr>
            <a:r>
              <a:rPr lang="en-US" sz="1800" dirty="0"/>
              <a:t>Interrupting the 30-second count for any reason except for a granted timeout.</a:t>
            </a:r>
          </a:p>
          <a:p>
            <a:pPr marL="638175" lvl="2" indent="-342900">
              <a:buFont typeface="Arial" panose="020B0604020202020204" pitchFamily="34" charset="0"/>
              <a:buChar char="•"/>
            </a:pPr>
            <a:r>
              <a:rPr lang="en-US" sz="1800" dirty="0"/>
              <a:t>Consuming more than 30-seconds to snap the ball after it is ready for play.</a:t>
            </a:r>
          </a:p>
          <a:p>
            <a:pPr marL="638175" lvl="2" indent="-342900">
              <a:buFont typeface="Arial" panose="020B0604020202020204" pitchFamily="34" charset="0"/>
              <a:buChar char="•"/>
            </a:pPr>
            <a:r>
              <a:rPr lang="en-US" sz="1800" dirty="0"/>
              <a:t>Failing to remove an inured player for whose benefit an excess timeout has been granted.</a:t>
            </a:r>
          </a:p>
          <a:p>
            <a:pPr marL="638175" lvl="2" indent="-342900">
              <a:buFont typeface="Arial" panose="020B0604020202020204" pitchFamily="34" charset="0"/>
              <a:buChar char="•"/>
            </a:pPr>
            <a:r>
              <a:rPr lang="en-US" sz="1800" dirty="0"/>
              <a:t>Deliberately advancing the ball after it had been declared dead.</a:t>
            </a:r>
          </a:p>
        </p:txBody>
      </p:sp>
    </p:spTree>
    <p:extLst>
      <p:ext uri="{BB962C8B-B14F-4D97-AF65-F5344CB8AC3E}">
        <p14:creationId xmlns:p14="http://schemas.microsoft.com/office/powerpoint/2010/main" val="404615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Overtime</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If the score is tied at the end of regulation play the game moves to overtime.</a:t>
            </a:r>
          </a:p>
          <a:p>
            <a:pPr marL="387350" lvl="1" indent="-342900">
              <a:buFont typeface="Arial" pitchFamily="34" charset="0"/>
              <a:buChar char="•"/>
            </a:pPr>
            <a:r>
              <a:rPr lang="en-US" sz="2000" dirty="0"/>
              <a:t>A coin toss is held to determine first possession.</a:t>
            </a:r>
          </a:p>
          <a:p>
            <a:pPr marL="387350" lvl="1" indent="-342900">
              <a:buFont typeface="Arial" pitchFamily="34" charset="0"/>
              <a:buChar char="•"/>
            </a:pPr>
            <a:r>
              <a:rPr lang="en-US" sz="2000" dirty="0"/>
              <a:t>Each team receives two (2) plays from midfield and the team gaining the most points or gaining a yardage advantage is awarded one (1) extra point and wins the game.</a:t>
            </a:r>
          </a:p>
          <a:p>
            <a:pPr marL="342900" indent="-342900">
              <a:buFont typeface="Arial" pitchFamily="34" charset="0"/>
              <a:buChar char="•"/>
            </a:pPr>
            <a:endParaRPr lang="en-US" dirty="0"/>
          </a:p>
        </p:txBody>
      </p:sp>
    </p:spTree>
    <p:extLst>
      <p:ext uri="{BB962C8B-B14F-4D97-AF65-F5344CB8AC3E}">
        <p14:creationId xmlns:p14="http://schemas.microsoft.com/office/powerpoint/2010/main" val="205539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Overtime</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Exceptions to this rule are as follows:</a:t>
            </a:r>
          </a:p>
          <a:p>
            <a:pPr marL="387350" lvl="1" indent="-342900">
              <a:buFont typeface="Arial" pitchFamily="34" charset="0"/>
              <a:buChar char="•"/>
            </a:pPr>
            <a:r>
              <a:rPr lang="en-US" sz="2000" dirty="0"/>
              <a:t>If the team with the first attempt in overtime scores on the first play, the opposing team must score on its first play also. If both teams score a touchdown, or gain the same yardage, the procedure is repeated until one (1) team wins.</a:t>
            </a:r>
          </a:p>
          <a:p>
            <a:pPr marL="387350" lvl="1" indent="-342900">
              <a:buFont typeface="Arial" pitchFamily="34" charset="0"/>
              <a:buChar char="•"/>
            </a:pPr>
            <a:r>
              <a:rPr lang="en-US" sz="2000" dirty="0"/>
              <a:t>Interception: the team that intercepts the pass automatically wins the game.</a:t>
            </a:r>
          </a:p>
          <a:p>
            <a:pPr marL="387350" lvl="1" indent="-342900">
              <a:buFont typeface="Arial" pitchFamily="34" charset="0"/>
              <a:buChar char="•"/>
            </a:pPr>
            <a:endParaRPr lang="en-US" dirty="0"/>
          </a:p>
        </p:txBody>
      </p:sp>
    </p:spTree>
    <p:extLst>
      <p:ext uri="{BB962C8B-B14F-4D97-AF65-F5344CB8AC3E}">
        <p14:creationId xmlns:p14="http://schemas.microsoft.com/office/powerpoint/2010/main" val="140076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Scoring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b="1" dirty="0"/>
              <a:t>Touchdown</a:t>
            </a:r>
            <a:r>
              <a:rPr lang="en-US" sz="2400" dirty="0"/>
              <a:t>: six (6) points</a:t>
            </a:r>
          </a:p>
          <a:p>
            <a:pPr marL="342900" indent="-342900">
              <a:buFont typeface="Arial" pitchFamily="34" charset="0"/>
              <a:buChar char="•"/>
            </a:pPr>
            <a:r>
              <a:rPr lang="en-US" sz="2400" b="1" dirty="0"/>
              <a:t>Extra Point</a:t>
            </a:r>
            <a:r>
              <a:rPr lang="en-US" sz="2400" dirty="0"/>
              <a:t>: one (1) point from the 6-yard line, two (2) points from the 12-yard line.</a:t>
            </a:r>
          </a:p>
          <a:p>
            <a:pPr marL="342900" indent="-342900">
              <a:buFont typeface="Arial" pitchFamily="34" charset="0"/>
              <a:buChar char="•"/>
            </a:pPr>
            <a:r>
              <a:rPr lang="en-US" sz="2400" b="1" dirty="0"/>
              <a:t>Safety</a:t>
            </a:r>
            <a:r>
              <a:rPr lang="en-US" sz="2400" dirty="0"/>
              <a:t>: two (2) points</a:t>
            </a:r>
          </a:p>
        </p:txBody>
      </p:sp>
    </p:spTree>
    <p:extLst>
      <p:ext uri="{BB962C8B-B14F-4D97-AF65-F5344CB8AC3E}">
        <p14:creationId xmlns:p14="http://schemas.microsoft.com/office/powerpoint/2010/main" val="68996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Coin Toss </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A coin toss will be held to determine the games first possession</a:t>
            </a:r>
          </a:p>
          <a:p>
            <a:pPr marL="342900" indent="-342900">
              <a:buFont typeface="Arial" pitchFamily="34" charset="0"/>
              <a:buChar char="•"/>
            </a:pPr>
            <a:r>
              <a:rPr lang="en-US" sz="2400" dirty="0"/>
              <a:t>The officials and two (2) team captains will meet three (3) minutes prior to the start of the game at midfield to conduct the coin toss.  </a:t>
            </a:r>
          </a:p>
          <a:p>
            <a:pPr marL="342900" indent="-342900">
              <a:buFont typeface="Arial" pitchFamily="34" charset="0"/>
              <a:buChar char="•"/>
            </a:pPr>
            <a:r>
              <a:rPr lang="en-US" sz="2400" dirty="0"/>
              <a:t>The winner of the coin toss will choose offense, defense, or end of field to defend. The team winning the coin toss may defer its choice to the second half. </a:t>
            </a:r>
          </a:p>
        </p:txBody>
      </p:sp>
    </p:spTree>
    <p:extLst>
      <p:ext uri="{BB962C8B-B14F-4D97-AF65-F5344CB8AC3E}">
        <p14:creationId xmlns:p14="http://schemas.microsoft.com/office/powerpoint/2010/main" val="1172721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Possessions </a:t>
            </a:r>
          </a:p>
        </p:txBody>
      </p:sp>
      <p:sp>
        <p:nvSpPr>
          <p:cNvPr id="3" name="Content Placeholder 2"/>
          <p:cNvSpPr>
            <a:spLocks noGrp="1"/>
          </p:cNvSpPr>
          <p:nvPr>
            <p:ph idx="1"/>
          </p:nvPr>
        </p:nvSpPr>
        <p:spPr>
          <a:xfrm>
            <a:off x="544513" y="1509623"/>
            <a:ext cx="7912100" cy="4695915"/>
          </a:xfrm>
        </p:spPr>
        <p:txBody>
          <a:bodyPr/>
          <a:lstStyle/>
          <a:p>
            <a:pPr marL="342900" indent="-342900">
              <a:buFont typeface="Arial" pitchFamily="34" charset="0"/>
              <a:buChar char="•"/>
            </a:pPr>
            <a:r>
              <a:rPr lang="en-US" sz="2400" dirty="0"/>
              <a:t>There are no kick-offs, all possessions start at the offensive team’s 5-yard line.</a:t>
            </a:r>
          </a:p>
          <a:p>
            <a:pPr marL="387350" lvl="1" indent="-342900">
              <a:buFont typeface="Arial" pitchFamily="34" charset="0"/>
              <a:buChar char="•"/>
            </a:pPr>
            <a:r>
              <a:rPr lang="en-US" sz="2000" dirty="0"/>
              <a:t>Exception: There are no interception returns.  So, following an interception, the ball will be placed at the spot of the interception.   </a:t>
            </a:r>
          </a:p>
          <a:p>
            <a:pPr marL="638175" lvl="2" indent="-342900">
              <a:buFont typeface="Arial" pitchFamily="34" charset="0"/>
              <a:buChar char="•"/>
            </a:pPr>
            <a:r>
              <a:rPr lang="en-US" sz="1800" dirty="0"/>
              <a:t>An interception in the end zone will result in a touchback with the intercepting team taking over possession at their own 5-yard line. </a:t>
            </a:r>
          </a:p>
          <a:p>
            <a:pPr marL="342900" indent="-342900">
              <a:buFont typeface="Arial" pitchFamily="34" charset="0"/>
              <a:buChar char="•"/>
            </a:pPr>
            <a:r>
              <a:rPr lang="en-US" sz="2400" dirty="0"/>
              <a:t>The offense has four (4) plays to cross mid-field</a:t>
            </a:r>
          </a:p>
          <a:p>
            <a:pPr marL="342900" indent="-342900">
              <a:buFont typeface="Arial" pitchFamily="34" charset="0"/>
              <a:buChar char="•"/>
            </a:pPr>
            <a:r>
              <a:rPr lang="en-US" sz="2400" dirty="0"/>
              <a:t>Once the offense crosses mid-field, they have four (4) additional plays to score a touchdown. </a:t>
            </a:r>
          </a:p>
          <a:p>
            <a:pPr marL="0" indent="0"/>
            <a:endParaRPr lang="en-US" sz="2000" dirty="0"/>
          </a:p>
        </p:txBody>
      </p:sp>
    </p:spTree>
    <p:extLst>
      <p:ext uri="{BB962C8B-B14F-4D97-AF65-F5344CB8AC3E}">
        <p14:creationId xmlns:p14="http://schemas.microsoft.com/office/powerpoint/2010/main" val="237675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Events Offered</a:t>
            </a:r>
          </a:p>
        </p:txBody>
      </p:sp>
      <p:sp>
        <p:nvSpPr>
          <p:cNvPr id="3" name="Content Placeholder 2"/>
          <p:cNvSpPr>
            <a:spLocks noGrp="1"/>
          </p:cNvSpPr>
          <p:nvPr>
            <p:ph idx="1"/>
          </p:nvPr>
        </p:nvSpPr>
        <p:spPr/>
        <p:txBody>
          <a:bodyPr/>
          <a:lstStyle/>
          <a:p>
            <a:pPr marL="342900" indent="-342900">
              <a:spcBef>
                <a:spcPts val="844"/>
              </a:spcBef>
              <a:buFont typeface="Arial"/>
              <a:buChar char="•"/>
              <a:defRPr/>
            </a:pPr>
            <a:r>
              <a:rPr lang="en-US" dirty="0"/>
              <a:t>Traditional Team </a:t>
            </a:r>
          </a:p>
          <a:p>
            <a:pPr marL="342900" indent="-342900">
              <a:spcBef>
                <a:spcPts val="844"/>
              </a:spcBef>
              <a:buFont typeface="Arial"/>
              <a:buChar char="•"/>
              <a:defRPr/>
            </a:pPr>
            <a:r>
              <a:rPr lang="en-US" dirty="0"/>
              <a:t>Unified Team </a:t>
            </a:r>
          </a:p>
          <a:p>
            <a:pPr marL="342900" indent="-342900">
              <a:spcBef>
                <a:spcPts val="844"/>
              </a:spcBef>
              <a:buFont typeface="Arial"/>
              <a:buChar char="•"/>
              <a:defRPr/>
            </a:pPr>
            <a:r>
              <a:rPr lang="en-US" dirty="0"/>
              <a:t>Individual Skills Competitions</a:t>
            </a:r>
          </a:p>
        </p:txBody>
      </p:sp>
    </p:spTree>
    <p:extLst>
      <p:ext uri="{BB962C8B-B14F-4D97-AF65-F5344CB8AC3E}">
        <p14:creationId xmlns:p14="http://schemas.microsoft.com/office/powerpoint/2010/main" val="413016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Possessions </a:t>
            </a:r>
          </a:p>
        </p:txBody>
      </p:sp>
      <p:sp>
        <p:nvSpPr>
          <p:cNvPr id="3" name="Content Placeholder 2"/>
          <p:cNvSpPr>
            <a:spLocks noGrp="1"/>
          </p:cNvSpPr>
          <p:nvPr>
            <p:ph idx="1"/>
          </p:nvPr>
        </p:nvSpPr>
        <p:spPr>
          <a:xfrm>
            <a:off x="544513" y="1509623"/>
            <a:ext cx="7912100" cy="4695915"/>
          </a:xfrm>
        </p:spPr>
        <p:txBody>
          <a:bodyPr/>
          <a:lstStyle/>
          <a:p>
            <a:pPr marL="342900" indent="-342900">
              <a:buFont typeface="Arial" pitchFamily="34" charset="0"/>
              <a:buChar char="•"/>
            </a:pPr>
            <a:r>
              <a:rPr lang="en-US" sz="2400" dirty="0"/>
              <a:t>If the offensive team fails to cross mid-field or score a touchdown in the prescribed number of plays, possession of the ball changes and the </a:t>
            </a:r>
            <a:r>
              <a:rPr lang="en-US" sz="2400" dirty="0" err="1"/>
              <a:t>oppossing</a:t>
            </a:r>
            <a:r>
              <a:rPr lang="en-US" sz="2400" dirty="0"/>
              <a:t> team starts at their 5-yard line. </a:t>
            </a:r>
          </a:p>
          <a:p>
            <a:pPr marL="342900" indent="-342900">
              <a:buFont typeface="Arial" pitchFamily="34" charset="0"/>
              <a:buChar char="•"/>
            </a:pPr>
            <a:r>
              <a:rPr lang="en-US" sz="2400" dirty="0"/>
              <a:t>The ball is marked at the spot where the position of the ball is when the player is declared down.  </a:t>
            </a:r>
          </a:p>
          <a:p>
            <a:pPr marL="342900" indent="-342900">
              <a:buFont typeface="Arial" pitchFamily="34" charset="0"/>
              <a:buChar char="•"/>
            </a:pPr>
            <a:r>
              <a:rPr lang="en-US" sz="2400" dirty="0"/>
              <a:t>The ball carrier may not dive, hurdle, stiff arm or use either arm to shield a defender from grasping his/her flag</a:t>
            </a:r>
          </a:p>
          <a:p>
            <a:pPr marL="342900" indent="-342900">
              <a:buFont typeface="Arial" pitchFamily="34" charset="0"/>
              <a:buChar char="•"/>
            </a:pPr>
            <a:endParaRPr lang="en-US" sz="2000" dirty="0"/>
          </a:p>
          <a:p>
            <a:pPr marL="0" indent="0"/>
            <a:endParaRPr lang="en-US" sz="2000" dirty="0"/>
          </a:p>
        </p:txBody>
      </p:sp>
    </p:spTree>
    <p:extLst>
      <p:ext uri="{BB962C8B-B14F-4D97-AF65-F5344CB8AC3E}">
        <p14:creationId xmlns:p14="http://schemas.microsoft.com/office/powerpoint/2010/main" val="970279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Formations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400" dirty="0"/>
              <a:t>Line of Scrimmage</a:t>
            </a:r>
          </a:p>
          <a:p>
            <a:pPr marL="501650" lvl="1" indent="-457200">
              <a:buFont typeface="Arial" pitchFamily="34" charset="0"/>
              <a:buChar char="•"/>
            </a:pPr>
            <a:r>
              <a:rPr lang="en-US" sz="2000" dirty="0"/>
              <a:t>The line of scrimmage for each team is a vertical plane through the point of the ball nearest the team’s goal line.</a:t>
            </a:r>
          </a:p>
          <a:p>
            <a:pPr marL="501650" lvl="1" indent="-457200">
              <a:buFont typeface="Arial" pitchFamily="34" charset="0"/>
              <a:buChar char="•"/>
            </a:pPr>
            <a:r>
              <a:rPr lang="en-US" sz="2000" dirty="0"/>
              <a:t>Each player on a team must be on its side of the line of scrimmage when the ball is snapped.</a:t>
            </a:r>
          </a:p>
          <a:p>
            <a:pPr marL="342900" indent="-342900">
              <a:buFont typeface="Arial" pitchFamily="34" charset="0"/>
              <a:buChar char="•"/>
            </a:pPr>
            <a:r>
              <a:rPr lang="en-US" sz="2400" dirty="0"/>
              <a:t>Snap</a:t>
            </a:r>
          </a:p>
          <a:p>
            <a:pPr marL="387350" lvl="1" indent="-342900">
              <a:buFont typeface="Arial" pitchFamily="34" charset="0"/>
              <a:buChar char="•"/>
            </a:pPr>
            <a:r>
              <a:rPr lang="en-US" sz="2000" dirty="0"/>
              <a:t>A snap is the legal act of passing the ball through the Center's legs from the ground to the QB to start a play.  This can either be a direct snap or a shotgun snap.</a:t>
            </a:r>
          </a:p>
        </p:txBody>
      </p:sp>
    </p:spTree>
    <p:extLst>
      <p:ext uri="{BB962C8B-B14F-4D97-AF65-F5344CB8AC3E}">
        <p14:creationId xmlns:p14="http://schemas.microsoft.com/office/powerpoint/2010/main" val="182033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Formations</a:t>
            </a:r>
          </a:p>
        </p:txBody>
      </p:sp>
      <p:sp>
        <p:nvSpPr>
          <p:cNvPr id="3" name="Content Placeholder 2"/>
          <p:cNvSpPr>
            <a:spLocks noGrp="1"/>
          </p:cNvSpPr>
          <p:nvPr>
            <p:ph idx="1"/>
          </p:nvPr>
        </p:nvSpPr>
        <p:spPr>
          <a:xfrm>
            <a:off x="544513" y="1412776"/>
            <a:ext cx="7912100" cy="4792761"/>
          </a:xfrm>
        </p:spPr>
        <p:txBody>
          <a:bodyPr/>
          <a:lstStyle/>
          <a:p>
            <a:pPr marL="342900" indent="-342900">
              <a:buFont typeface="Arial" pitchFamily="34" charset="0"/>
              <a:buChar char="•"/>
            </a:pPr>
            <a:r>
              <a:rPr lang="en-US" sz="2400" dirty="0"/>
              <a:t>Motion</a:t>
            </a:r>
          </a:p>
          <a:p>
            <a:pPr marL="387350" lvl="1" indent="-342900">
              <a:buFont typeface="Arial" pitchFamily="34" charset="0"/>
              <a:buChar char="•"/>
            </a:pPr>
            <a:r>
              <a:rPr lang="en-US" sz="2000" dirty="0"/>
              <a:t>Only one player of the offensive team may be in motion, or moving laterally, at the snap.</a:t>
            </a:r>
          </a:p>
          <a:p>
            <a:pPr marL="387350" lvl="1" indent="-342900">
              <a:buFont typeface="Arial" pitchFamily="34" charset="0"/>
              <a:buChar char="•"/>
            </a:pPr>
            <a:r>
              <a:rPr lang="en-US" sz="2000" dirty="0"/>
              <a:t>This player must be behind the QB and not moving toward its goal line at the time the ball is snapped.  This player may only move laterally along the line of scrimmage.</a:t>
            </a:r>
          </a:p>
          <a:p>
            <a:pPr marL="387350" lvl="1" indent="-342900">
              <a:buFont typeface="Arial" pitchFamily="34" charset="0"/>
              <a:buChar char="•"/>
            </a:pPr>
            <a:r>
              <a:rPr lang="en-US" sz="2000" dirty="0"/>
              <a:t>If the player comes to a stop, he/she must be set for one (1) second.</a:t>
            </a:r>
          </a:p>
        </p:txBody>
      </p:sp>
    </p:spTree>
    <p:extLst>
      <p:ext uri="{BB962C8B-B14F-4D97-AF65-F5344CB8AC3E}">
        <p14:creationId xmlns:p14="http://schemas.microsoft.com/office/powerpoint/2010/main" val="14156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Formations</a:t>
            </a:r>
          </a:p>
        </p:txBody>
      </p:sp>
      <p:sp>
        <p:nvSpPr>
          <p:cNvPr id="3" name="Content Placeholder 2"/>
          <p:cNvSpPr>
            <a:spLocks noGrp="1"/>
          </p:cNvSpPr>
          <p:nvPr>
            <p:ph idx="1"/>
          </p:nvPr>
        </p:nvSpPr>
        <p:spPr>
          <a:xfrm>
            <a:off x="544513" y="1413700"/>
            <a:ext cx="7912100" cy="4464050"/>
          </a:xfrm>
        </p:spPr>
        <p:txBody>
          <a:bodyPr/>
          <a:lstStyle/>
          <a:p>
            <a:pPr marL="342900" indent="-342900">
              <a:buFont typeface="Arial" pitchFamily="34" charset="0"/>
              <a:buChar char="•"/>
            </a:pPr>
            <a:r>
              <a:rPr lang="en-US" dirty="0"/>
              <a:t> </a:t>
            </a:r>
            <a:r>
              <a:rPr lang="en-US" sz="2400" dirty="0"/>
              <a:t>Shift</a:t>
            </a:r>
          </a:p>
          <a:p>
            <a:pPr marL="387350" lvl="1" indent="-342900">
              <a:buFont typeface="Arial" pitchFamily="34" charset="0"/>
              <a:buChar char="•"/>
            </a:pPr>
            <a:r>
              <a:rPr lang="en-US" sz="2000" dirty="0"/>
              <a:t>A shift is the action of one (1) or more offensive players who after taking set positions move to a new position prior to the snap.</a:t>
            </a:r>
          </a:p>
          <a:p>
            <a:pPr marL="387350" lvl="1" indent="-342900">
              <a:buFont typeface="Arial" pitchFamily="34" charset="0"/>
              <a:buChar char="•"/>
            </a:pPr>
            <a:r>
              <a:rPr lang="en-US" sz="2000" dirty="0"/>
              <a:t>A player who shifts must reset for one (1) second prior to the snap.</a:t>
            </a:r>
          </a:p>
          <a:p>
            <a:pPr marL="342900" indent="-342900">
              <a:buFont typeface="Arial" pitchFamily="34" charset="0"/>
              <a:buChar char="•"/>
            </a:pPr>
            <a:endParaRPr lang="en-US" dirty="0"/>
          </a:p>
        </p:txBody>
      </p:sp>
    </p:spTree>
    <p:extLst>
      <p:ext uri="{BB962C8B-B14F-4D97-AF65-F5344CB8AC3E}">
        <p14:creationId xmlns:p14="http://schemas.microsoft.com/office/powerpoint/2010/main" val="218099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Substitutions</a:t>
            </a:r>
          </a:p>
        </p:txBody>
      </p:sp>
      <p:sp>
        <p:nvSpPr>
          <p:cNvPr id="3" name="Content Placeholder 2"/>
          <p:cNvSpPr>
            <a:spLocks noGrp="1"/>
          </p:cNvSpPr>
          <p:nvPr>
            <p:ph idx="1"/>
          </p:nvPr>
        </p:nvSpPr>
        <p:spPr>
          <a:xfrm>
            <a:off x="544513" y="1403848"/>
            <a:ext cx="7912100" cy="5116512"/>
          </a:xfrm>
        </p:spPr>
        <p:txBody>
          <a:bodyPr/>
          <a:lstStyle/>
          <a:p>
            <a:pPr marL="342900" indent="-342900">
              <a:buFont typeface="Arial" pitchFamily="34" charset="0"/>
              <a:buChar char="•"/>
            </a:pPr>
            <a:r>
              <a:rPr lang="en-US" sz="2400" dirty="0"/>
              <a:t>Any player on the roster may enter upon the completion of a play or a dead ball.</a:t>
            </a:r>
          </a:p>
          <a:p>
            <a:pPr marL="342900" indent="-342900">
              <a:buFont typeface="Arial" pitchFamily="34" charset="0"/>
              <a:buChar char="•"/>
            </a:pPr>
            <a:r>
              <a:rPr lang="en-US" sz="2400" dirty="0"/>
              <a:t>Each substitute must play at least one (1) down prior to being replaced</a:t>
            </a:r>
          </a:p>
          <a:p>
            <a:pPr marL="342900" indent="-342900">
              <a:buFont typeface="Arial" pitchFamily="34" charset="0"/>
              <a:buChar char="•"/>
            </a:pPr>
            <a:r>
              <a:rPr lang="en-US" sz="2400" dirty="0"/>
              <a:t>A replaced player must leave the field immediately</a:t>
            </a:r>
          </a:p>
          <a:p>
            <a:pPr marL="342900" indent="-342900">
              <a:buFont typeface="Arial" pitchFamily="34" charset="0"/>
              <a:buChar char="•"/>
            </a:pPr>
            <a:r>
              <a:rPr lang="en-US" sz="2400" dirty="0"/>
              <a:t>In Unified game play Athletes must sub for Athletes; Unified Partners must sub for Unified Partners</a:t>
            </a:r>
          </a:p>
          <a:p>
            <a:pPr marL="342900" indent="-342900">
              <a:buFont typeface="Arial" pitchFamily="34" charset="0"/>
              <a:buChar char="•"/>
            </a:pPr>
            <a:endParaRPr lang="en-US" dirty="0"/>
          </a:p>
          <a:p>
            <a:pPr marL="0" indent="0"/>
            <a:endParaRPr lang="en-US" dirty="0"/>
          </a:p>
          <a:p>
            <a:pPr marL="342900" indent="-342900">
              <a:buFont typeface="Arial" pitchFamily="34" charset="0"/>
              <a:buChar char="•"/>
            </a:pPr>
            <a:endParaRPr lang="en-US" dirty="0"/>
          </a:p>
        </p:txBody>
      </p:sp>
    </p:spTree>
    <p:extLst>
      <p:ext uri="{BB962C8B-B14F-4D97-AF65-F5344CB8AC3E}">
        <p14:creationId xmlns:p14="http://schemas.microsoft.com/office/powerpoint/2010/main" val="38462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Live Ball/Dead Ball</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Positions/Snap</a:t>
            </a:r>
          </a:p>
          <a:p>
            <a:pPr marL="387350" lvl="1" indent="-342900">
              <a:buFont typeface="Arial" pitchFamily="34" charset="0"/>
              <a:buChar char="•"/>
            </a:pPr>
            <a:r>
              <a:rPr lang="en-US" sz="2000" dirty="0"/>
              <a:t>The ball must be snapped between the Center’s legs to start each play.</a:t>
            </a:r>
          </a:p>
          <a:p>
            <a:pPr marL="387350" lvl="1" indent="-342900">
              <a:buFont typeface="Arial" pitchFamily="34" charset="0"/>
              <a:buChar char="•"/>
            </a:pPr>
            <a:r>
              <a:rPr lang="en-US" sz="2000" dirty="0"/>
              <a:t>If the snap is dropped and the ball hits the ground the play is over. </a:t>
            </a:r>
          </a:p>
          <a:p>
            <a:pPr marL="387350" lvl="1" indent="-342900">
              <a:buFont typeface="Arial" pitchFamily="34" charset="0"/>
              <a:buChar char="•"/>
            </a:pPr>
            <a:r>
              <a:rPr lang="en-US" sz="2000" dirty="0"/>
              <a:t>No minimum number of players is required to line-up on the line of scrimmage.</a:t>
            </a:r>
          </a:p>
          <a:p>
            <a:pPr marL="0" indent="0"/>
            <a:endParaRPr lang="en-US" dirty="0"/>
          </a:p>
        </p:txBody>
      </p:sp>
      <p:pic>
        <p:nvPicPr>
          <p:cNvPr id="4098" name="Picture 2" descr="\\somi-refe\Event-Pictures\Flag Football\2013 Flag Football Finals\Best Pictures (Edited)\IMG_03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539" y="4202121"/>
            <a:ext cx="3272797" cy="218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65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Live Ball/Dead Ball</a:t>
            </a:r>
          </a:p>
        </p:txBody>
      </p:sp>
      <p:sp>
        <p:nvSpPr>
          <p:cNvPr id="3" name="Content Placeholder 2"/>
          <p:cNvSpPr>
            <a:spLocks noGrp="1"/>
          </p:cNvSpPr>
          <p:nvPr>
            <p:ph idx="1"/>
          </p:nvPr>
        </p:nvSpPr>
        <p:spPr>
          <a:xfrm>
            <a:off x="554038" y="1394274"/>
            <a:ext cx="7912100" cy="5463726"/>
          </a:xfrm>
        </p:spPr>
        <p:txBody>
          <a:bodyPr/>
          <a:lstStyle/>
          <a:p>
            <a:pPr marL="342900" indent="-342900">
              <a:buFont typeface="Arial" panose="020B0604020202020204" pitchFamily="34" charset="0"/>
              <a:buChar char="•"/>
            </a:pPr>
            <a:r>
              <a:rPr lang="en-US" sz="2400" dirty="0"/>
              <a:t>A play is ruled dead when:</a:t>
            </a:r>
          </a:p>
          <a:p>
            <a:pPr marL="387350" lvl="1" indent="-342900">
              <a:buFont typeface="Arial" panose="020B0604020202020204" pitchFamily="34" charset="0"/>
              <a:buChar char="•"/>
            </a:pPr>
            <a:r>
              <a:rPr lang="en-US" sz="2000" dirty="0">
                <a:solidFill>
                  <a:schemeClr val="tx1"/>
                </a:solidFill>
              </a:rPr>
              <a:t>The ball carrier’s flag is pulled;</a:t>
            </a:r>
          </a:p>
          <a:p>
            <a:pPr marL="387350" lvl="1" indent="-342900">
              <a:buFont typeface="Arial" panose="020B0604020202020204" pitchFamily="34" charset="0"/>
              <a:buChar char="•"/>
            </a:pPr>
            <a:r>
              <a:rPr lang="en-US" sz="2000" dirty="0">
                <a:solidFill>
                  <a:schemeClr val="tx1"/>
                </a:solidFill>
              </a:rPr>
              <a:t>The ball carrier loses his/her flag;</a:t>
            </a:r>
          </a:p>
          <a:p>
            <a:pPr marL="387350" lvl="1" indent="-342900">
              <a:buFont typeface="Arial" panose="020B0604020202020204" pitchFamily="34" charset="0"/>
              <a:buChar char="•"/>
            </a:pPr>
            <a:r>
              <a:rPr lang="en-US" sz="2000" dirty="0">
                <a:solidFill>
                  <a:schemeClr val="tx1"/>
                </a:solidFill>
              </a:rPr>
              <a:t>The ball carrier steps out of bounds;</a:t>
            </a:r>
          </a:p>
          <a:p>
            <a:pPr marL="387350" lvl="1" indent="-342900">
              <a:buFont typeface="Arial" panose="020B0604020202020204" pitchFamily="34" charset="0"/>
              <a:buChar char="•"/>
            </a:pPr>
            <a:r>
              <a:rPr lang="en-US" sz="2000" dirty="0">
                <a:solidFill>
                  <a:schemeClr val="tx1"/>
                </a:solidFill>
              </a:rPr>
              <a:t>The ball carrier’s knee or hand touches the ground;</a:t>
            </a:r>
          </a:p>
          <a:p>
            <a:pPr marL="387350" lvl="1" indent="-342900">
              <a:buFont typeface="Arial" panose="020B0604020202020204" pitchFamily="34" charset="0"/>
              <a:buChar char="•"/>
            </a:pPr>
            <a:r>
              <a:rPr lang="en-US" sz="2000" dirty="0">
                <a:solidFill>
                  <a:schemeClr val="tx1"/>
                </a:solidFill>
              </a:rPr>
              <a:t>A touchdown, extra point, or safety is scored;</a:t>
            </a:r>
          </a:p>
          <a:p>
            <a:pPr marL="387350" lvl="1" indent="-342900">
              <a:buFont typeface="Arial" panose="020B0604020202020204" pitchFamily="34" charset="0"/>
              <a:buChar char="•"/>
            </a:pPr>
            <a:r>
              <a:rPr lang="en-US" sz="2000" dirty="0">
                <a:solidFill>
                  <a:schemeClr val="tx1"/>
                </a:solidFill>
              </a:rPr>
              <a:t>When during a try-for-point the defense obtains possession of the ball;</a:t>
            </a:r>
          </a:p>
          <a:p>
            <a:pPr marL="387350" lvl="1" indent="-342900">
              <a:buFont typeface="Arial" panose="020B0604020202020204" pitchFamily="34" charset="0"/>
              <a:buChar char="•"/>
            </a:pPr>
            <a:r>
              <a:rPr lang="en-US" sz="2000" dirty="0">
                <a:solidFill>
                  <a:schemeClr val="tx1"/>
                </a:solidFill>
              </a:rPr>
              <a:t>When a forward pass strikes the ground or is caught simultaneously by the opposing players (the offense retains possession);</a:t>
            </a:r>
          </a:p>
          <a:p>
            <a:pPr marL="387350" lvl="1" indent="-342900">
              <a:buFont typeface="Arial" panose="020B0604020202020204" pitchFamily="34" charset="0"/>
              <a:buChar char="•"/>
            </a:pPr>
            <a:r>
              <a:rPr lang="en-US" sz="2000" dirty="0">
                <a:solidFill>
                  <a:schemeClr val="tx1"/>
                </a:solidFill>
              </a:rPr>
              <a:t>A snapped ball touches the ground</a:t>
            </a:r>
          </a:p>
        </p:txBody>
      </p:sp>
    </p:spTree>
    <p:extLst>
      <p:ext uri="{BB962C8B-B14F-4D97-AF65-F5344CB8AC3E}">
        <p14:creationId xmlns:p14="http://schemas.microsoft.com/office/powerpoint/2010/main" val="243532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Live Ball/Dead Ball</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400" dirty="0"/>
              <a:t>A play is ruled dead when: (cont.)</a:t>
            </a:r>
          </a:p>
          <a:p>
            <a:pPr marL="387350" lvl="1" indent="-342900">
              <a:buFont typeface="Arial" panose="020B0604020202020204" pitchFamily="34" charset="0"/>
              <a:buChar char="•"/>
            </a:pPr>
            <a:r>
              <a:rPr lang="en-US" sz="2000" dirty="0">
                <a:solidFill>
                  <a:schemeClr val="bg2">
                    <a:lumMod val="75000"/>
                  </a:schemeClr>
                </a:solidFill>
              </a:rPr>
              <a:t>A pass is intercepted (no returns);</a:t>
            </a:r>
          </a:p>
          <a:p>
            <a:pPr marL="387350" lvl="1" indent="-342900">
              <a:buFont typeface="Arial" panose="020B0604020202020204" pitchFamily="34" charset="0"/>
              <a:buChar char="•"/>
            </a:pPr>
            <a:r>
              <a:rPr lang="en-US" sz="2000" dirty="0">
                <a:solidFill>
                  <a:schemeClr val="bg2">
                    <a:lumMod val="75000"/>
                  </a:schemeClr>
                </a:solidFill>
              </a:rPr>
              <a:t>A receiver catches a ball without his/her flags attached;</a:t>
            </a:r>
          </a:p>
          <a:p>
            <a:pPr marL="387350" lvl="1" indent="-342900">
              <a:buFont typeface="Arial" panose="020B0604020202020204" pitchFamily="34" charset="0"/>
              <a:buChar char="•"/>
            </a:pPr>
            <a:r>
              <a:rPr lang="en-US" sz="2000" dirty="0"/>
              <a:t>False Start</a:t>
            </a:r>
          </a:p>
          <a:p>
            <a:pPr marL="638175" lvl="2" indent="-342900">
              <a:buFont typeface="Arial" panose="020B0604020202020204" pitchFamily="34" charset="0"/>
              <a:buChar char="•"/>
            </a:pPr>
            <a:r>
              <a:rPr lang="en-US" sz="1800" dirty="0"/>
              <a:t>No member of the offensive team may simulate the start of the play before the ball is snapped.</a:t>
            </a:r>
          </a:p>
          <a:p>
            <a:pPr marL="387350" lvl="1" indent="-342900">
              <a:buFont typeface="Arial" panose="020B0604020202020204" pitchFamily="34" charset="0"/>
              <a:buChar char="•"/>
            </a:pPr>
            <a:r>
              <a:rPr lang="en-US" sz="2000" dirty="0">
                <a:solidFill>
                  <a:schemeClr val="bg2">
                    <a:lumMod val="75000"/>
                  </a:schemeClr>
                </a:solidFill>
              </a:rPr>
              <a:t>When there is an inadvertent whistle.</a:t>
            </a:r>
          </a:p>
          <a:p>
            <a:pPr marL="638175" lvl="2" indent="-342900">
              <a:buFont typeface="Arial" panose="020B0604020202020204" pitchFamily="34" charset="0"/>
              <a:buChar char="•"/>
            </a:pPr>
            <a:r>
              <a:rPr lang="en-US" sz="1800" dirty="0"/>
              <a:t>In case of an inadvertent whistle, the team in possession of the ball may choose to accept the result of the play at the point where the play was blown dead or choose to re-play the down.</a:t>
            </a:r>
          </a:p>
          <a:p>
            <a:pPr marL="638175" lvl="2" indent="-342900">
              <a:buFont typeface="Arial" panose="020B0604020202020204" pitchFamily="34" charset="0"/>
              <a:buChar char="•"/>
            </a:pPr>
            <a:endParaRPr lang="en-US" dirty="0">
              <a:solidFill>
                <a:schemeClr val="bg2">
                  <a:lumMod val="75000"/>
                </a:schemeClr>
              </a:solidFill>
            </a:endParaRPr>
          </a:p>
          <a:p>
            <a:pPr marL="617507" lvl="5" indent="0">
              <a:buNone/>
            </a:pPr>
            <a:endParaRPr lang="en-US" dirty="0"/>
          </a:p>
        </p:txBody>
      </p:sp>
    </p:spTree>
    <p:extLst>
      <p:ext uri="{BB962C8B-B14F-4D97-AF65-F5344CB8AC3E}">
        <p14:creationId xmlns:p14="http://schemas.microsoft.com/office/powerpoint/2010/main" val="418554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Live Ball/Dead Ball</a:t>
            </a:r>
          </a:p>
        </p:txBody>
      </p:sp>
      <p:sp>
        <p:nvSpPr>
          <p:cNvPr id="3" name="Content Placeholder 2"/>
          <p:cNvSpPr>
            <a:spLocks noGrp="1"/>
          </p:cNvSpPr>
          <p:nvPr>
            <p:ph idx="1"/>
          </p:nvPr>
        </p:nvSpPr>
        <p:spPr>
          <a:xfrm>
            <a:off x="554038" y="1394274"/>
            <a:ext cx="7912100" cy="5463726"/>
          </a:xfrm>
        </p:spPr>
        <p:txBody>
          <a:bodyPr/>
          <a:lstStyle/>
          <a:p>
            <a:pPr marL="342900" indent="-342900">
              <a:buFont typeface="Arial" panose="020B0604020202020204" pitchFamily="34" charset="0"/>
              <a:buChar char="•"/>
            </a:pPr>
            <a:r>
              <a:rPr lang="en-US" sz="2400" dirty="0"/>
              <a:t>There are no fumbles</a:t>
            </a:r>
          </a:p>
          <a:p>
            <a:pPr marL="387350" lvl="1" indent="-342900">
              <a:buFont typeface="Arial" panose="020B0604020202020204" pitchFamily="34" charset="0"/>
              <a:buChar char="•"/>
            </a:pPr>
            <a:r>
              <a:rPr lang="en-US" sz="2000" dirty="0"/>
              <a:t>If the ball is fumbled the play is over and the offense retains possession of the ball at the spot of the fumble.</a:t>
            </a:r>
          </a:p>
          <a:p>
            <a:pPr marL="387350" lvl="1" indent="-342900">
              <a:buFont typeface="Arial" panose="020B0604020202020204" pitchFamily="34" charset="0"/>
              <a:buChar char="•"/>
            </a:pPr>
            <a:r>
              <a:rPr lang="en-US" sz="2000" dirty="0">
                <a:solidFill>
                  <a:schemeClr val="bg2">
                    <a:lumMod val="75000"/>
                  </a:schemeClr>
                </a:solidFill>
              </a:rPr>
              <a:t>If fumbled forward, the ball is spotted where the ball carrier’s feet were at the time of the fumble. If ball falls backwards, it is marked where it hits the ground;</a:t>
            </a:r>
          </a:p>
        </p:txBody>
      </p:sp>
    </p:spTree>
    <p:extLst>
      <p:ext uri="{BB962C8B-B14F-4D97-AF65-F5344CB8AC3E}">
        <p14:creationId xmlns:p14="http://schemas.microsoft.com/office/powerpoint/2010/main" val="151894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Flag Pulling</a:t>
            </a:r>
          </a:p>
        </p:txBody>
      </p:sp>
      <p:sp>
        <p:nvSpPr>
          <p:cNvPr id="3" name="Content Placeholder 2"/>
          <p:cNvSpPr>
            <a:spLocks noGrp="1"/>
          </p:cNvSpPr>
          <p:nvPr>
            <p:ph idx="1"/>
          </p:nvPr>
        </p:nvSpPr>
        <p:spPr>
          <a:xfrm>
            <a:off x="544513" y="1531088"/>
            <a:ext cx="7912100" cy="4674450"/>
          </a:xfrm>
        </p:spPr>
        <p:txBody>
          <a:bodyPr/>
          <a:lstStyle/>
          <a:p>
            <a:pPr marL="342900" indent="-342900">
              <a:buFont typeface="Arial" pitchFamily="34" charset="0"/>
              <a:buChar char="•"/>
            </a:pPr>
            <a:r>
              <a:rPr lang="en-US" sz="2400" dirty="0"/>
              <a:t>A legal flag pull takes place when the ball carrier is in full possession of the ball.</a:t>
            </a:r>
          </a:p>
          <a:p>
            <a:pPr marL="387350" lvl="1" indent="-342900">
              <a:buFont typeface="Arial" pitchFamily="34" charset="0"/>
              <a:buChar char="•"/>
            </a:pPr>
            <a:r>
              <a:rPr lang="en-US" sz="2000" dirty="0"/>
              <a:t>It is illegal to pull or strip the ball from the carrier’s possession at any time.  Will result in a penalty.</a:t>
            </a:r>
          </a:p>
          <a:p>
            <a:pPr marL="342900" indent="-342900">
              <a:buFont typeface="Arial" pitchFamily="34" charset="0"/>
              <a:buChar char="•"/>
            </a:pPr>
            <a:r>
              <a:rPr lang="en-US" sz="2400" dirty="0"/>
              <a:t>If a player’s flag belt inadvertently falls off during the play, the player is down immediately upon possession of the ball and the play ends.</a:t>
            </a:r>
          </a:p>
          <a:p>
            <a:pPr marL="342900" indent="-342900">
              <a:buFont typeface="Arial" pitchFamily="34" charset="0"/>
              <a:buChar char="•"/>
            </a:pPr>
            <a:r>
              <a:rPr lang="en-US" sz="2400" dirty="0"/>
              <a:t>A defensive player may not intentionally pull the flags off a player who is not in possession of the ball. Will result in a penalty.</a:t>
            </a:r>
          </a:p>
        </p:txBody>
      </p:sp>
    </p:spTree>
    <p:extLst>
      <p:ext uri="{BB962C8B-B14F-4D97-AF65-F5344CB8AC3E}">
        <p14:creationId xmlns:p14="http://schemas.microsoft.com/office/powerpoint/2010/main" val="256388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Rosters – Tradition Teams</a:t>
            </a:r>
          </a:p>
        </p:txBody>
      </p:sp>
      <p:sp>
        <p:nvSpPr>
          <p:cNvPr id="3" name="Content Placeholder 2"/>
          <p:cNvSpPr>
            <a:spLocks noGrp="1"/>
          </p:cNvSpPr>
          <p:nvPr>
            <p:ph idx="1"/>
          </p:nvPr>
        </p:nvSpPr>
        <p:spPr>
          <a:xfrm>
            <a:off x="544513" y="1577008"/>
            <a:ext cx="7912100" cy="4139431"/>
          </a:xfrm>
        </p:spPr>
        <p:txBody>
          <a:bodyPr/>
          <a:lstStyle/>
          <a:p>
            <a:pPr marL="342900" indent="-342900">
              <a:buFont typeface="Arial" pitchFamily="34" charset="0"/>
              <a:buChar char="•"/>
            </a:pPr>
            <a:r>
              <a:rPr lang="en-US" sz="2400" dirty="0"/>
              <a:t>Roster Minimum: 6</a:t>
            </a:r>
          </a:p>
          <a:p>
            <a:pPr marL="342900" indent="-342900">
              <a:buFont typeface="Arial" pitchFamily="34" charset="0"/>
              <a:buChar char="•"/>
            </a:pPr>
            <a:r>
              <a:rPr lang="en-US" sz="2400" dirty="0"/>
              <a:t>Roster Maximum: 10</a:t>
            </a:r>
          </a:p>
          <a:p>
            <a:pPr marL="342900" indent="-342900">
              <a:buFont typeface="Arial" pitchFamily="34" charset="0"/>
              <a:buChar char="•"/>
            </a:pPr>
            <a:r>
              <a:rPr lang="en-US" sz="2400" dirty="0"/>
              <a:t>Teams must have five (5) players to start the game.  They may continue with a minimum of four (4) players, if necessary, due to disqualification or injury.</a:t>
            </a:r>
          </a:p>
        </p:txBody>
      </p:sp>
      <p:pic>
        <p:nvPicPr>
          <p:cNvPr id="7170" name="Picture 2" descr="\\somi-refe\Event-Pictures\Flag Football\2013 Flag Football Finals\Best Pictures (Edited)\IMG_03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1906" y="4106339"/>
            <a:ext cx="3877314" cy="2584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92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Flag Pulling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Flag Guarding/Shielding is an illegal attempt by the carrier to obstruct the defense’s access to the flags by stiff arming, dropping the head or shoulder, or intentionally covering the flags with the football jersey.</a:t>
            </a:r>
          </a:p>
        </p:txBody>
      </p:sp>
      <p:pic>
        <p:nvPicPr>
          <p:cNvPr id="5123" name="Picture 3" descr="\\somi-refe\Event-Pictures\Flag Football\2013 Flag Football Finals\Best Pictures (Edited)\IMG_03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442" y="3514745"/>
            <a:ext cx="4512894" cy="3008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99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Running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Handoff </a:t>
            </a:r>
          </a:p>
          <a:p>
            <a:pPr marL="387350" lvl="1" indent="-342900">
              <a:buFont typeface="Arial" pitchFamily="34" charset="0"/>
              <a:buChar char="•"/>
            </a:pPr>
            <a:r>
              <a:rPr lang="en-US" sz="2000" dirty="0"/>
              <a:t>A handoff is transferring possession of the ball from one teammate to another without throwing or kicking it.</a:t>
            </a:r>
          </a:p>
          <a:p>
            <a:pPr marL="387350" lvl="1" indent="-342900">
              <a:buFont typeface="Arial" pitchFamily="34" charset="0"/>
              <a:buChar char="•"/>
            </a:pPr>
            <a:r>
              <a:rPr lang="en-US" sz="2000" dirty="0"/>
              <a:t>All handoffs must be direct handoffs</a:t>
            </a:r>
          </a:p>
          <a:p>
            <a:pPr marL="387350" lvl="1" indent="-342900">
              <a:buFont typeface="Arial" pitchFamily="34" charset="0"/>
              <a:buChar char="•"/>
            </a:pPr>
            <a:r>
              <a:rPr lang="en-US" sz="2000" dirty="0"/>
              <a:t>No </a:t>
            </a:r>
            <a:r>
              <a:rPr lang="en-US" sz="2000"/>
              <a:t>forward hand-offs </a:t>
            </a:r>
            <a:r>
              <a:rPr lang="en-US" sz="2000" dirty="0"/>
              <a:t>are allowed (illegal pass)</a:t>
            </a:r>
          </a:p>
          <a:p>
            <a:pPr marL="387350" lvl="1" indent="-342900">
              <a:buFont typeface="Arial" pitchFamily="34" charset="0"/>
              <a:buChar char="•"/>
            </a:pPr>
            <a:r>
              <a:rPr lang="en-US" sz="2000" dirty="0"/>
              <a:t>Laterals and pitches are illegal.</a:t>
            </a:r>
          </a:p>
          <a:p>
            <a:pPr marL="342900" indent="-342900">
              <a:buFont typeface="Arial" pitchFamily="34" charset="0"/>
              <a:buChar char="•"/>
            </a:pPr>
            <a:endParaRPr lang="en-US" dirty="0"/>
          </a:p>
        </p:txBody>
      </p:sp>
    </p:spTree>
    <p:extLst>
      <p:ext uri="{BB962C8B-B14F-4D97-AF65-F5344CB8AC3E}">
        <p14:creationId xmlns:p14="http://schemas.microsoft.com/office/powerpoint/2010/main" val="17072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Running</a:t>
            </a:r>
          </a:p>
        </p:txBody>
      </p:sp>
      <p:sp>
        <p:nvSpPr>
          <p:cNvPr id="3" name="Content Placeholder 2"/>
          <p:cNvSpPr>
            <a:spLocks noGrp="1"/>
          </p:cNvSpPr>
          <p:nvPr>
            <p:ph idx="1"/>
          </p:nvPr>
        </p:nvSpPr>
        <p:spPr>
          <a:xfrm>
            <a:off x="544513" y="1457180"/>
            <a:ext cx="7912100" cy="4464050"/>
          </a:xfrm>
        </p:spPr>
        <p:txBody>
          <a:bodyPr/>
          <a:lstStyle/>
          <a:p>
            <a:pPr marL="342900" indent="-342900">
              <a:buFont typeface="Arial" pitchFamily="34" charset="0"/>
              <a:buChar char="•"/>
            </a:pPr>
            <a:r>
              <a:rPr lang="en-US" sz="2400" dirty="0"/>
              <a:t>In Unified divisions, a Unified Partner may handoff to a Unified Partner.</a:t>
            </a:r>
          </a:p>
          <a:p>
            <a:pPr marL="342900" indent="-342900">
              <a:buFont typeface="Arial" pitchFamily="34" charset="0"/>
              <a:buChar char="•"/>
            </a:pPr>
            <a:r>
              <a:rPr lang="en-US" sz="2400" dirty="0"/>
              <a:t>The player who takes a hand-off can pass the ball, as long as he/she does not pass the line of scrimmage.</a:t>
            </a:r>
          </a:p>
          <a:p>
            <a:pPr marL="342900" indent="-342900">
              <a:buFont typeface="Arial" pitchFamily="34" charset="0"/>
              <a:buChar char="•"/>
            </a:pPr>
            <a:r>
              <a:rPr lang="en-US" sz="2400" dirty="0"/>
              <a:t>The Quarterback (first player gaining possession of the snap) cannot advance the ball across the line of scrimmage.</a:t>
            </a:r>
          </a:p>
          <a:p>
            <a:pPr marL="342900" indent="-342900">
              <a:buFont typeface="Arial" pitchFamily="34" charset="0"/>
              <a:buChar char="•"/>
            </a:pPr>
            <a:r>
              <a:rPr lang="en-US" sz="2400" dirty="0"/>
              <a:t>The ball is marked at the spot where the position of the ball is when the player is declared down (carrier’s flag belt is pulled or hand/knee touches ground).</a:t>
            </a:r>
          </a:p>
          <a:p>
            <a:pPr marL="342900" indent="-342900">
              <a:buFont typeface="Arial" pitchFamily="34" charset="0"/>
              <a:buChar char="•"/>
            </a:pPr>
            <a:endParaRPr lang="en-US" dirty="0"/>
          </a:p>
          <a:p>
            <a:pPr marL="342900" indent="-342900">
              <a:buFont typeface="Arial" pitchFamily="34" charset="0"/>
              <a:buChar char="•"/>
            </a:pPr>
            <a:endParaRPr lang="en-US" dirty="0"/>
          </a:p>
        </p:txBody>
      </p:sp>
    </p:spTree>
    <p:extLst>
      <p:ext uri="{BB962C8B-B14F-4D97-AF65-F5344CB8AC3E}">
        <p14:creationId xmlns:p14="http://schemas.microsoft.com/office/powerpoint/2010/main" val="162887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Running</a:t>
            </a:r>
          </a:p>
        </p:txBody>
      </p:sp>
      <p:sp>
        <p:nvSpPr>
          <p:cNvPr id="3" name="Content Placeholder 2"/>
          <p:cNvSpPr>
            <a:spLocks noGrp="1"/>
          </p:cNvSpPr>
          <p:nvPr>
            <p:ph idx="1"/>
          </p:nvPr>
        </p:nvSpPr>
        <p:spPr>
          <a:xfrm>
            <a:off x="544513" y="1412777"/>
            <a:ext cx="7912100" cy="4729326"/>
          </a:xfrm>
        </p:spPr>
        <p:txBody>
          <a:bodyPr/>
          <a:lstStyle/>
          <a:p>
            <a:pPr marL="342900" indent="-342900">
              <a:buFont typeface="Arial" pitchFamily="34" charset="0"/>
              <a:buChar char="•"/>
            </a:pPr>
            <a:r>
              <a:rPr lang="en-US" sz="2400" dirty="0"/>
              <a:t>The ball carrier may not dive, hurdle, stiff arm or use either arm to shield a defender from grasping their flag. </a:t>
            </a:r>
          </a:p>
          <a:p>
            <a:pPr marL="342900" indent="-342900">
              <a:buFont typeface="Arial" pitchFamily="34" charset="0"/>
              <a:buChar char="•"/>
            </a:pPr>
            <a:r>
              <a:rPr lang="en-US" sz="2400" dirty="0"/>
              <a:t>Shielding (Flag Guarding) – Runners shall not shield (flag guard) by using their hands, arms, or the ball to deny the opportunity for an opponent to pull or remove their flag belt.</a:t>
            </a:r>
          </a:p>
          <a:p>
            <a:pPr marL="387350" lvl="1" indent="-342900">
              <a:buFont typeface="Arial" pitchFamily="34" charset="0"/>
              <a:buChar char="•"/>
            </a:pPr>
            <a:r>
              <a:rPr lang="en-US" sz="2000" dirty="0"/>
              <a:t>This includes</a:t>
            </a:r>
          </a:p>
          <a:p>
            <a:pPr marL="638175" lvl="2" indent="-342900">
              <a:buFont typeface="Arial" pitchFamily="34" charset="0"/>
              <a:buChar char="•"/>
            </a:pPr>
            <a:r>
              <a:rPr lang="en-US" sz="1800" dirty="0"/>
              <a:t>Swinging the hand or arm over the flag belt</a:t>
            </a:r>
          </a:p>
          <a:p>
            <a:pPr marL="638175" lvl="2" indent="-342900">
              <a:buFont typeface="Arial" pitchFamily="34" charset="0"/>
              <a:buChar char="•"/>
            </a:pPr>
            <a:r>
              <a:rPr lang="en-US" sz="1800" dirty="0"/>
              <a:t>Stiff arms</a:t>
            </a:r>
          </a:p>
          <a:p>
            <a:pPr marL="638175" lvl="2" indent="-342900">
              <a:buFont typeface="Arial" pitchFamily="34" charset="0"/>
              <a:buChar char="•"/>
            </a:pPr>
            <a:r>
              <a:rPr lang="en-US" sz="1800" dirty="0"/>
              <a:t>Placing the ball in a possession over the flag belt</a:t>
            </a:r>
          </a:p>
          <a:p>
            <a:pPr marL="638175" lvl="2" indent="-342900">
              <a:buFont typeface="Arial" pitchFamily="34" charset="0"/>
              <a:buChar char="•"/>
            </a:pPr>
            <a:r>
              <a:rPr lang="en-US" sz="1800" dirty="0"/>
              <a:t>Lowering shoulders or arm over the flag belt</a:t>
            </a:r>
          </a:p>
          <a:p>
            <a:pPr marL="638175" lvl="2" indent="-342900">
              <a:buFont typeface="Arial" pitchFamily="34" charset="0"/>
              <a:buChar char="•"/>
            </a:pPr>
            <a:r>
              <a:rPr lang="en-US" sz="1800" dirty="0"/>
              <a:t>Hurdling</a:t>
            </a:r>
          </a:p>
          <a:p>
            <a:pPr marL="342900" indent="-342900">
              <a:buFont typeface="Arial" pitchFamily="34" charset="0"/>
              <a:buChar char="•"/>
            </a:pPr>
            <a:endParaRPr lang="en-US" dirty="0"/>
          </a:p>
          <a:p>
            <a:pPr marL="0" indent="0"/>
            <a:endParaRPr lang="en-US" dirty="0"/>
          </a:p>
          <a:p>
            <a:pPr marL="617507" lvl="5" indent="0"/>
            <a:endParaRPr lang="en-US" dirty="0"/>
          </a:p>
          <a:p>
            <a:pPr marL="617507" lvl="5" indent="0"/>
            <a:endParaRPr lang="en-US" dirty="0"/>
          </a:p>
          <a:p>
            <a:pPr marL="617507" lvl="5" indent="0"/>
            <a:endParaRPr lang="en-US" dirty="0"/>
          </a:p>
        </p:txBody>
      </p:sp>
    </p:spTree>
    <p:extLst>
      <p:ext uri="{BB962C8B-B14F-4D97-AF65-F5344CB8AC3E}">
        <p14:creationId xmlns:p14="http://schemas.microsoft.com/office/powerpoint/2010/main" val="203581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Passing/Receiving</a:t>
            </a:r>
          </a:p>
        </p:txBody>
      </p:sp>
      <p:sp>
        <p:nvSpPr>
          <p:cNvPr id="3" name="Content Placeholder 2"/>
          <p:cNvSpPr>
            <a:spLocks noGrp="1"/>
          </p:cNvSpPr>
          <p:nvPr>
            <p:ph idx="1"/>
          </p:nvPr>
        </p:nvSpPr>
        <p:spPr>
          <a:xfrm>
            <a:off x="544513" y="1371064"/>
            <a:ext cx="7912100" cy="4918998"/>
          </a:xfrm>
        </p:spPr>
        <p:txBody>
          <a:bodyPr/>
          <a:lstStyle/>
          <a:p>
            <a:pPr marL="342900" indent="-342900">
              <a:buFont typeface="Arial" pitchFamily="34" charset="0"/>
              <a:buChar char="•"/>
            </a:pPr>
            <a:r>
              <a:rPr lang="en-US" sz="2400" dirty="0"/>
              <a:t>All passes must be forward and received beyond the line of scrimmage.</a:t>
            </a:r>
          </a:p>
          <a:p>
            <a:pPr marL="342900" indent="-342900">
              <a:buFont typeface="Arial" pitchFamily="34" charset="0"/>
              <a:buChar char="•"/>
            </a:pPr>
            <a:r>
              <a:rPr lang="en-US" sz="2400" dirty="0"/>
              <a:t>Shovel passes are allowed but must be received beyond the line of scrimmage.</a:t>
            </a:r>
          </a:p>
          <a:p>
            <a:pPr marL="342900" indent="-342900">
              <a:buFont typeface="Arial" pitchFamily="34" charset="0"/>
              <a:buChar char="•"/>
            </a:pPr>
            <a:r>
              <a:rPr lang="en-US" sz="2400" dirty="0"/>
              <a:t>All players are eligible to receive a forward pass, including the Quarterback, if he/she has legally handed the ball off.</a:t>
            </a:r>
          </a:p>
          <a:p>
            <a:pPr marL="387350" lvl="1" indent="-342900">
              <a:buFont typeface="Arial" pitchFamily="34" charset="0"/>
              <a:buChar char="•"/>
            </a:pPr>
            <a:r>
              <a:rPr lang="en-US" sz="2000" dirty="0"/>
              <a:t>Exception in Unified Sports divisions, Unified Partners are not allowed to throw to other Unified Partners, their passes must be thrown to Athletes.</a:t>
            </a:r>
            <a:endParaRPr lang="en-US" sz="2000" u="sng" dirty="0"/>
          </a:p>
        </p:txBody>
      </p:sp>
    </p:spTree>
    <p:extLst>
      <p:ext uri="{BB962C8B-B14F-4D97-AF65-F5344CB8AC3E}">
        <p14:creationId xmlns:p14="http://schemas.microsoft.com/office/powerpoint/2010/main" val="143724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Passing/Receiving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A player must have at least one (1) foot in bounds when making a catch.</a:t>
            </a:r>
          </a:p>
          <a:p>
            <a:pPr marL="342900" indent="-342900">
              <a:buFont typeface="Arial" pitchFamily="34" charset="0"/>
              <a:buChar char="•"/>
            </a:pPr>
            <a:r>
              <a:rPr lang="en-US" sz="2400" dirty="0"/>
              <a:t>Interceptions change possession of the ball at the point of the interception; no returns are allowed</a:t>
            </a:r>
          </a:p>
          <a:p>
            <a:pPr marL="387350" lvl="1" indent="-342900">
              <a:buFont typeface="Arial" pitchFamily="34" charset="0"/>
              <a:buChar char="•"/>
            </a:pPr>
            <a:r>
              <a:rPr lang="en-US" sz="2000" dirty="0"/>
              <a:t>Exception: A ball intercepted in the end zone is spotted at the 5-yard line.</a:t>
            </a:r>
          </a:p>
        </p:txBody>
      </p:sp>
    </p:spTree>
    <p:extLst>
      <p:ext uri="{BB962C8B-B14F-4D97-AF65-F5344CB8AC3E}">
        <p14:creationId xmlns:p14="http://schemas.microsoft.com/office/powerpoint/2010/main" val="177505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Passing/Receiving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Diving</a:t>
            </a:r>
          </a:p>
          <a:p>
            <a:pPr marL="387350" lvl="1" indent="-342900">
              <a:buFont typeface="Arial" pitchFamily="34" charset="0"/>
              <a:buChar char="•"/>
            </a:pPr>
            <a:r>
              <a:rPr lang="en-US" sz="2000" dirty="0"/>
              <a:t>A defensive or offensive player may dive to catch a pass.</a:t>
            </a:r>
          </a:p>
          <a:p>
            <a:pPr marL="387350" lvl="1" indent="-342900">
              <a:buFont typeface="Arial" pitchFamily="34" charset="0"/>
              <a:buChar char="•"/>
            </a:pPr>
            <a:r>
              <a:rPr lang="en-US" sz="2000" dirty="0"/>
              <a:t>Diving is illegal when used to down a player (pull their flag) or advance the ball.</a:t>
            </a:r>
          </a:p>
          <a:p>
            <a:pPr marL="387350" lvl="1" indent="-342900">
              <a:buFont typeface="Arial" pitchFamily="34" charset="0"/>
              <a:buChar char="•"/>
            </a:pPr>
            <a:r>
              <a:rPr lang="en-US" sz="2000" dirty="0"/>
              <a:t>A player cannot dive in an attempt to gain extra yardage.</a:t>
            </a:r>
          </a:p>
          <a:p>
            <a:pPr marL="387350" lvl="1" indent="-342900">
              <a:buFont typeface="Arial" pitchFamily="34" charset="0"/>
              <a:buChar char="•"/>
            </a:pPr>
            <a:r>
              <a:rPr lang="en-US" sz="2000" dirty="0"/>
              <a:t>The team will be penalized accordingly </a:t>
            </a:r>
          </a:p>
        </p:txBody>
      </p:sp>
    </p:spTree>
    <p:extLst>
      <p:ext uri="{BB962C8B-B14F-4D97-AF65-F5344CB8AC3E}">
        <p14:creationId xmlns:p14="http://schemas.microsoft.com/office/powerpoint/2010/main" val="380923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Passing/Receiving</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Eligible Receiver</a:t>
            </a:r>
          </a:p>
          <a:p>
            <a:pPr marL="387350" lvl="1" indent="-342900">
              <a:buFont typeface="Arial" pitchFamily="34" charset="0"/>
              <a:buChar char="•"/>
            </a:pPr>
            <a:r>
              <a:rPr lang="en-US" sz="2000" dirty="0"/>
              <a:t>All offensive players are eligible to receive a pass, including quarterbacks after they execute a handoff. </a:t>
            </a:r>
          </a:p>
          <a:p>
            <a:pPr marL="638175" lvl="2" indent="-342900">
              <a:buFont typeface="Arial" pitchFamily="34" charset="0"/>
              <a:buChar char="•"/>
            </a:pPr>
            <a:r>
              <a:rPr lang="en-US" sz="1800" dirty="0"/>
              <a:t>Exception: In Unified Sports divisions Unified Partners are ineligible when Unified Partners are throwing the pass.</a:t>
            </a:r>
          </a:p>
          <a:p>
            <a:pPr marL="960407" lvl="5" indent="-342900">
              <a:buFont typeface="Arial" pitchFamily="34" charset="0"/>
              <a:buChar char="•"/>
            </a:pPr>
            <a:r>
              <a:rPr lang="en-US" sz="1600" dirty="0"/>
              <a:t>Unified Sports teams are expected to comply with this rule without intervention by officials.</a:t>
            </a:r>
          </a:p>
          <a:p>
            <a:pPr marL="960407" lvl="5" indent="-342900">
              <a:buFont typeface="Arial" pitchFamily="34" charset="0"/>
              <a:buChar char="•"/>
            </a:pPr>
            <a:r>
              <a:rPr lang="en-US" sz="1600" dirty="0"/>
              <a:t>Failure to “self-patrol” will be considered unsportsmanlike and will be penalized accordingly.</a:t>
            </a:r>
          </a:p>
        </p:txBody>
      </p:sp>
    </p:spTree>
    <p:extLst>
      <p:ext uri="{BB962C8B-B14F-4D97-AF65-F5344CB8AC3E}">
        <p14:creationId xmlns:p14="http://schemas.microsoft.com/office/powerpoint/2010/main" val="412352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Rushing the Passer</a:t>
            </a:r>
          </a:p>
        </p:txBody>
      </p:sp>
      <p:sp>
        <p:nvSpPr>
          <p:cNvPr id="3" name="Content Placeholder 2"/>
          <p:cNvSpPr>
            <a:spLocks noGrp="1"/>
          </p:cNvSpPr>
          <p:nvPr>
            <p:ph idx="1"/>
          </p:nvPr>
        </p:nvSpPr>
        <p:spPr>
          <a:xfrm>
            <a:off x="544513" y="1563757"/>
            <a:ext cx="7912100" cy="4641781"/>
          </a:xfrm>
        </p:spPr>
        <p:txBody>
          <a:bodyPr/>
          <a:lstStyle/>
          <a:p>
            <a:pPr marL="342900" indent="-342900">
              <a:buFont typeface="Arial" pitchFamily="34" charset="0"/>
              <a:buChar char="•"/>
            </a:pPr>
            <a:r>
              <a:rPr lang="en-US" sz="2400" dirty="0"/>
              <a:t>The player who rushes the QB must be a minimum of 7-yards from the line of scrimmage when the ball is snapped. </a:t>
            </a:r>
          </a:p>
          <a:p>
            <a:pPr marL="387350" lvl="1" indent="-342900">
              <a:buFont typeface="Arial" pitchFamily="34" charset="0"/>
              <a:buChar char="•"/>
            </a:pPr>
            <a:r>
              <a:rPr lang="en-US" sz="2000" dirty="0"/>
              <a:t>A special marker, placed by the official, will designate the spot 7-yards from the line of scrimmage</a:t>
            </a:r>
          </a:p>
          <a:p>
            <a:pPr marL="342900" indent="-342900">
              <a:buFont typeface="Arial" pitchFamily="34" charset="0"/>
              <a:buChar char="•"/>
            </a:pPr>
            <a:r>
              <a:rPr lang="en-US" sz="2400" dirty="0"/>
              <a:t>Players not rushing the QB may defend the line of scrimmage.</a:t>
            </a:r>
          </a:p>
          <a:p>
            <a:pPr marL="342900" indent="-342900">
              <a:buFont typeface="Arial" pitchFamily="34" charset="0"/>
              <a:buChar char="•"/>
            </a:pPr>
            <a:r>
              <a:rPr lang="en-US" sz="2400" dirty="0"/>
              <a:t>Once the QB hands off the ball, the 7-yard zone no longer exists, and all defenders are eligible to rush.</a:t>
            </a:r>
          </a:p>
        </p:txBody>
      </p:sp>
    </p:spTree>
    <p:extLst>
      <p:ext uri="{BB962C8B-B14F-4D97-AF65-F5344CB8AC3E}">
        <p14:creationId xmlns:p14="http://schemas.microsoft.com/office/powerpoint/2010/main" val="124303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Screen Blocking</a:t>
            </a:r>
          </a:p>
        </p:txBody>
      </p:sp>
      <p:sp>
        <p:nvSpPr>
          <p:cNvPr id="3" name="Content Placeholder 2"/>
          <p:cNvSpPr>
            <a:spLocks noGrp="1"/>
          </p:cNvSpPr>
          <p:nvPr>
            <p:ph idx="1"/>
          </p:nvPr>
        </p:nvSpPr>
        <p:spPr>
          <a:xfrm>
            <a:off x="544513" y="1573619"/>
            <a:ext cx="7912100" cy="4631919"/>
          </a:xfrm>
        </p:spPr>
        <p:txBody>
          <a:bodyPr/>
          <a:lstStyle/>
          <a:p>
            <a:pPr marL="342900" indent="-342900">
              <a:buFont typeface="Arial" pitchFamily="34" charset="0"/>
              <a:buChar char="•"/>
            </a:pPr>
            <a:r>
              <a:rPr lang="en-US" sz="2400" dirty="0"/>
              <a:t>Screen Blocking – legally obstructing an opponent without contacting him/her with any part of the screen blocker’s body.</a:t>
            </a:r>
          </a:p>
          <a:p>
            <a:pPr marL="387350" lvl="1" indent="-342900">
              <a:buFont typeface="Arial" pitchFamily="34" charset="0"/>
              <a:buChar char="•"/>
            </a:pPr>
            <a:r>
              <a:rPr lang="en-US" sz="2000" dirty="0"/>
              <a:t>Screen blocking is the only form of legal blocking that can be used by any player at any time.</a:t>
            </a:r>
          </a:p>
          <a:p>
            <a:pPr marL="387350" lvl="1" indent="-342900">
              <a:buFont typeface="Arial" pitchFamily="34" charset="0"/>
              <a:buChar char="•"/>
            </a:pPr>
            <a:r>
              <a:rPr lang="en-US" sz="2000" dirty="0"/>
              <a:t>The screen blocker shall have his/her arms fully extended to the ground (below the waist) either at his/her side, in front, or behind his/her back. Arms may also be crossed at the chest with hands at the shoulders.</a:t>
            </a:r>
          </a:p>
          <a:p>
            <a:pPr marL="387350" lvl="1" indent="-342900">
              <a:buFont typeface="Arial" pitchFamily="34" charset="0"/>
              <a:buChar char="•"/>
            </a:pPr>
            <a:r>
              <a:rPr lang="en-US" sz="2000" dirty="0"/>
              <a:t>Any use of arms, elbows, legs, or shoulders to initiate contact during the screen block is illegal.</a:t>
            </a:r>
          </a:p>
        </p:txBody>
      </p:sp>
    </p:spTree>
    <p:extLst>
      <p:ext uri="{BB962C8B-B14F-4D97-AF65-F5344CB8AC3E}">
        <p14:creationId xmlns:p14="http://schemas.microsoft.com/office/powerpoint/2010/main" val="18580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106794"/>
            <a:ext cx="7051823" cy="1046064"/>
          </a:xfrm>
        </p:spPr>
        <p:txBody>
          <a:bodyPr/>
          <a:lstStyle/>
          <a:p>
            <a:pPr algn="ctr"/>
            <a:r>
              <a:rPr lang="en-US" dirty="0"/>
              <a:t>Rosters – Unified Sports Teams</a:t>
            </a:r>
          </a:p>
        </p:txBody>
      </p:sp>
      <p:sp>
        <p:nvSpPr>
          <p:cNvPr id="3" name="Content Placeholder 2"/>
          <p:cNvSpPr>
            <a:spLocks noGrp="1"/>
          </p:cNvSpPr>
          <p:nvPr>
            <p:ph idx="1"/>
          </p:nvPr>
        </p:nvSpPr>
        <p:spPr>
          <a:xfrm>
            <a:off x="544513" y="1603513"/>
            <a:ext cx="7912100" cy="5034694"/>
          </a:xfrm>
        </p:spPr>
        <p:txBody>
          <a:bodyPr/>
          <a:lstStyle/>
          <a:p>
            <a:pPr marL="342900" indent="-342900">
              <a:buFont typeface="Arial" pitchFamily="34" charset="0"/>
              <a:buChar char="•"/>
            </a:pPr>
            <a:r>
              <a:rPr lang="en-US" sz="2400" dirty="0"/>
              <a:t>Roster Minimum: 7</a:t>
            </a:r>
          </a:p>
          <a:p>
            <a:pPr marL="342900" indent="-342900">
              <a:buFont typeface="Arial" pitchFamily="34" charset="0"/>
              <a:buChar char="•"/>
            </a:pPr>
            <a:r>
              <a:rPr lang="en-US" sz="2400" dirty="0"/>
              <a:t>Roster Maximum: 10</a:t>
            </a:r>
          </a:p>
          <a:p>
            <a:pPr marL="342900" indent="-342900">
              <a:buFont typeface="Arial" pitchFamily="34" charset="0"/>
              <a:buChar char="•"/>
            </a:pPr>
            <a:r>
              <a:rPr lang="en-US" sz="2400" dirty="0"/>
              <a:t>The roster shall contain a proportionate number of athletes and partners.</a:t>
            </a:r>
          </a:p>
          <a:p>
            <a:pPr marL="342900" indent="-342900">
              <a:buFont typeface="Arial" pitchFamily="34" charset="0"/>
              <a:buChar char="•"/>
            </a:pPr>
            <a:r>
              <a:rPr lang="en-US" sz="2400" dirty="0"/>
              <a:t>Teams must have five (5) players to start the game. They may continue with a minimum of four (4) players, if necessary, due to disqualification or injury.</a:t>
            </a:r>
          </a:p>
          <a:p>
            <a:pPr marL="342900" indent="-342900">
              <a:buFont typeface="Arial" pitchFamily="34" charset="0"/>
              <a:buChar char="•"/>
            </a:pPr>
            <a:r>
              <a:rPr lang="en-US" sz="2400" dirty="0"/>
              <a:t>The line-up shall never exceed three (3) Athletes and two (2) Unified Partners at any time.</a:t>
            </a:r>
          </a:p>
          <a:p>
            <a:pPr marL="342900" indent="-342900">
              <a:buFont typeface="Arial" pitchFamily="34" charset="0"/>
              <a:buChar char="•"/>
            </a:pPr>
            <a:r>
              <a:rPr lang="en-US" sz="2400" dirty="0"/>
              <a:t>Failure to adhere to the required ratio results in forfeit</a:t>
            </a:r>
          </a:p>
        </p:txBody>
      </p:sp>
    </p:spTree>
    <p:extLst>
      <p:ext uri="{BB962C8B-B14F-4D97-AF65-F5344CB8AC3E}">
        <p14:creationId xmlns:p14="http://schemas.microsoft.com/office/powerpoint/2010/main" val="287754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Screen Blocking</a:t>
            </a:r>
          </a:p>
        </p:txBody>
      </p:sp>
      <p:sp>
        <p:nvSpPr>
          <p:cNvPr id="3" name="Content Placeholder 2"/>
          <p:cNvSpPr>
            <a:spLocks noGrp="1"/>
          </p:cNvSpPr>
          <p:nvPr>
            <p:ph idx="1"/>
          </p:nvPr>
        </p:nvSpPr>
        <p:spPr/>
        <p:txBody>
          <a:bodyPr/>
          <a:lstStyle/>
          <a:p>
            <a:pPr marL="387350" lvl="1" indent="-342900">
              <a:buFont typeface="Arial" pitchFamily="34" charset="0"/>
              <a:buChar char="•"/>
            </a:pPr>
            <a:r>
              <a:rPr lang="en-US" sz="2000" dirty="0"/>
              <a:t>Screen blocker must give opponent at least one step</a:t>
            </a:r>
          </a:p>
          <a:p>
            <a:pPr marL="387350" lvl="1" indent="-342900">
              <a:buFont typeface="Arial" pitchFamily="34" charset="0"/>
              <a:buChar char="•"/>
            </a:pPr>
            <a:r>
              <a:rPr lang="en-US" sz="2000" dirty="0"/>
              <a:t>Screen blocker must not initiate contact with opponent</a:t>
            </a:r>
          </a:p>
          <a:p>
            <a:pPr marL="387350" lvl="1" indent="-342900">
              <a:buFont typeface="Arial" pitchFamily="34" charset="0"/>
              <a:buChar char="•"/>
            </a:pPr>
            <a:r>
              <a:rPr lang="en-US" sz="2000" dirty="0"/>
              <a:t>Screen blocker may not take a position so close to a moving opponent that this opponent cannot avoid contact by stopping or changing directions.</a:t>
            </a:r>
          </a:p>
          <a:p>
            <a:pPr marL="387350" lvl="1" indent="-342900">
              <a:buFont typeface="Arial" pitchFamily="34" charset="0"/>
              <a:buChar char="•"/>
            </a:pPr>
            <a:r>
              <a:rPr lang="en-US" sz="2000" dirty="0"/>
              <a:t>After the snap of the ball, a blocker may move laterally or backward (2) steps.</a:t>
            </a:r>
          </a:p>
          <a:p>
            <a:pPr marL="387350" lvl="1" indent="-342900">
              <a:buClrTx/>
              <a:buSzPct val="100000"/>
              <a:buFont typeface="Arial" pitchFamily="34" charset="0"/>
              <a:buChar char="•"/>
            </a:pPr>
            <a:r>
              <a:rPr lang="en-US" sz="2400" dirty="0">
                <a:latin typeface="+mn-lt"/>
              </a:rPr>
              <a:t>If any of the provisions listed are violated, and contact results, the screener has committed an illegal block</a:t>
            </a:r>
          </a:p>
        </p:txBody>
      </p:sp>
    </p:spTree>
    <p:extLst>
      <p:ext uri="{BB962C8B-B14F-4D97-AF65-F5344CB8AC3E}">
        <p14:creationId xmlns:p14="http://schemas.microsoft.com/office/powerpoint/2010/main" val="207897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Penalties</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Penalties are called at the sole discretion of the officials.</a:t>
            </a:r>
          </a:p>
          <a:p>
            <a:pPr marL="342900" indent="-342900">
              <a:buFont typeface="Arial" pitchFamily="34" charset="0"/>
              <a:buChar char="•"/>
            </a:pPr>
            <a:r>
              <a:rPr lang="en-US" sz="2400" dirty="0"/>
              <a:t>Coaches and/or captains have the option of accepting or declining all penalties.</a:t>
            </a:r>
          </a:p>
          <a:p>
            <a:pPr marL="342900" indent="-342900">
              <a:buFont typeface="Arial" pitchFamily="34" charset="0"/>
              <a:buChar char="•"/>
            </a:pPr>
            <a:r>
              <a:rPr lang="en-US" sz="2400" dirty="0"/>
              <a:t>All penalties are assessed from the line of scrimmage.</a:t>
            </a:r>
          </a:p>
          <a:p>
            <a:pPr marL="342900" indent="-342900">
              <a:buFont typeface="Arial" pitchFamily="34" charset="0"/>
              <a:buChar char="•"/>
            </a:pPr>
            <a:r>
              <a:rPr lang="en-US" sz="2400" dirty="0"/>
              <a:t>No penalty may take the ball more than half the distance to the offender’s goal line.</a:t>
            </a:r>
          </a:p>
          <a:p>
            <a:pPr marL="0" indent="0"/>
            <a:endParaRPr lang="en-US" dirty="0"/>
          </a:p>
          <a:p>
            <a:pPr marL="342900" indent="-342900">
              <a:buFont typeface="Arial" pitchFamily="34" charset="0"/>
              <a:buChar char="•"/>
            </a:pPr>
            <a:endParaRPr lang="en-US" dirty="0"/>
          </a:p>
        </p:txBody>
      </p:sp>
    </p:spTree>
    <p:extLst>
      <p:ext uri="{BB962C8B-B14F-4D97-AF65-F5344CB8AC3E}">
        <p14:creationId xmlns:p14="http://schemas.microsoft.com/office/powerpoint/2010/main" val="384569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Penalties</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Offense: Pre-Snap Penalties</a:t>
            </a:r>
          </a:p>
          <a:p>
            <a:pPr marL="387350" lvl="1" indent="-342900">
              <a:buFont typeface="Arial" pitchFamily="34" charset="0"/>
              <a:buChar char="•"/>
            </a:pPr>
            <a:r>
              <a:rPr lang="en-US" sz="2000" dirty="0"/>
              <a:t>5-yards from the line of scrimmage and replay down</a:t>
            </a:r>
          </a:p>
          <a:p>
            <a:pPr marL="638175" lvl="2" indent="-342900">
              <a:buFont typeface="Arial" pitchFamily="34" charset="0"/>
              <a:buChar char="•"/>
            </a:pPr>
            <a:r>
              <a:rPr lang="en-US" sz="1800" dirty="0"/>
              <a:t>Illegal Motion (more than one (1) player moving at snap, moving forward at snap).</a:t>
            </a:r>
          </a:p>
          <a:p>
            <a:pPr marL="638175" lvl="2" indent="-342900">
              <a:buFont typeface="Arial" pitchFamily="34" charset="0"/>
              <a:buChar char="•"/>
            </a:pPr>
            <a:r>
              <a:rPr lang="en-US" sz="1800" dirty="0"/>
              <a:t>Illegal Shift (more than one (1) player moving at the snap without resetting)</a:t>
            </a:r>
          </a:p>
          <a:p>
            <a:pPr marL="638175" lvl="2" indent="-342900">
              <a:buFont typeface="Arial" pitchFamily="34" charset="0"/>
              <a:buChar char="•"/>
            </a:pPr>
            <a:r>
              <a:rPr lang="en-US" sz="1800" dirty="0"/>
              <a:t>Offside (in neutral zone at snap, false start)</a:t>
            </a:r>
          </a:p>
          <a:p>
            <a:pPr marL="638175" lvl="2" indent="-342900">
              <a:buFont typeface="Arial" pitchFamily="34" charset="0"/>
              <a:buChar char="•"/>
            </a:pPr>
            <a:r>
              <a:rPr lang="en-US" sz="1800" dirty="0"/>
              <a:t>Delay of Game (failing to snap within 30 seconds of ready)</a:t>
            </a:r>
          </a:p>
        </p:txBody>
      </p:sp>
    </p:spTree>
    <p:extLst>
      <p:ext uri="{BB962C8B-B14F-4D97-AF65-F5344CB8AC3E}">
        <p14:creationId xmlns:p14="http://schemas.microsoft.com/office/powerpoint/2010/main" val="191028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Penalties</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Offense: Post-Snap Penalties</a:t>
            </a:r>
          </a:p>
          <a:p>
            <a:pPr marL="387350" lvl="1" indent="-342900">
              <a:buFont typeface="Arial" pitchFamily="34" charset="0"/>
              <a:buChar char="•"/>
            </a:pPr>
            <a:r>
              <a:rPr lang="en-US" sz="2000" dirty="0"/>
              <a:t>5-yards from the line of scrimmage and loss of down</a:t>
            </a:r>
          </a:p>
          <a:p>
            <a:pPr marL="638175" lvl="2" indent="-342900">
              <a:buFont typeface="Arial" pitchFamily="34" charset="0"/>
              <a:buChar char="•"/>
            </a:pPr>
            <a:r>
              <a:rPr lang="en-US" sz="1800" dirty="0"/>
              <a:t>Illegal forward/backward pass (pass not completed beyond line of scrimmage; illegal backward pass; Partner to Partner; QB pass beyond line of scrimmage)</a:t>
            </a:r>
          </a:p>
          <a:p>
            <a:pPr marL="638175" lvl="2" indent="-342900">
              <a:buFont typeface="Arial" pitchFamily="34" charset="0"/>
              <a:buChar char="•"/>
            </a:pPr>
            <a:r>
              <a:rPr lang="en-US" sz="1800" dirty="0"/>
              <a:t>Illegal Procedure (QB run)</a:t>
            </a:r>
          </a:p>
          <a:p>
            <a:pPr marL="638175" lvl="2" indent="-342900">
              <a:buFont typeface="Arial" pitchFamily="34" charset="0"/>
              <a:buChar char="•"/>
            </a:pPr>
            <a:r>
              <a:rPr lang="en-US" sz="1800" dirty="0"/>
              <a:t>Pass Interference (picking or pushing defender)</a:t>
            </a:r>
          </a:p>
          <a:p>
            <a:pPr marL="638175" lvl="2" indent="-342900">
              <a:buFont typeface="Arial" pitchFamily="34" charset="0"/>
              <a:buChar char="•"/>
            </a:pPr>
            <a:r>
              <a:rPr lang="en-US" sz="1800" dirty="0"/>
              <a:t>Illegal Contact (holding, blocking, bumping, stiff arming)</a:t>
            </a:r>
          </a:p>
          <a:p>
            <a:pPr marL="638175" lvl="2" indent="-342900">
              <a:buFont typeface="Arial" pitchFamily="34" charset="0"/>
              <a:buChar char="•"/>
            </a:pPr>
            <a:r>
              <a:rPr lang="en-US" sz="1800" dirty="0"/>
              <a:t>Flag Guarding (driving, spinning, warding off, hurdling)</a:t>
            </a:r>
          </a:p>
          <a:p>
            <a:pPr marL="638175" lvl="2" indent="-342900">
              <a:buFont typeface="Arial" pitchFamily="34" charset="0"/>
              <a:buChar char="•"/>
            </a:pPr>
            <a:endParaRPr lang="en-US" dirty="0"/>
          </a:p>
        </p:txBody>
      </p:sp>
    </p:spTree>
    <p:extLst>
      <p:ext uri="{BB962C8B-B14F-4D97-AF65-F5344CB8AC3E}">
        <p14:creationId xmlns:p14="http://schemas.microsoft.com/office/powerpoint/2010/main" val="60016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Penalties</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Defense: Pre-Snap Penalties</a:t>
            </a:r>
          </a:p>
          <a:p>
            <a:pPr marL="387350" lvl="1" indent="-342900">
              <a:buFont typeface="Arial" pitchFamily="34" charset="0"/>
              <a:buChar char="•"/>
            </a:pPr>
            <a:r>
              <a:rPr lang="en-US" sz="2000" dirty="0"/>
              <a:t>5-yards from the line of scrimmage and replay down</a:t>
            </a:r>
          </a:p>
          <a:p>
            <a:pPr marL="638175" lvl="2" indent="-342900">
              <a:buFont typeface="Arial" pitchFamily="34" charset="0"/>
              <a:buChar char="•"/>
            </a:pPr>
            <a:r>
              <a:rPr lang="en-US" sz="1800" dirty="0"/>
              <a:t>Offside (in or beyond neutral zone at snap)</a:t>
            </a:r>
          </a:p>
          <a:p>
            <a:pPr marL="342900" indent="-342900">
              <a:buFont typeface="Arial" pitchFamily="34" charset="0"/>
              <a:buChar char="•"/>
            </a:pPr>
            <a:r>
              <a:rPr lang="en-US" sz="2400" dirty="0"/>
              <a:t>Defense: Post-Snap Penalties</a:t>
            </a:r>
          </a:p>
          <a:p>
            <a:pPr marL="387350" lvl="1" indent="-342900">
              <a:buFont typeface="Arial" pitchFamily="34" charset="0"/>
              <a:buChar char="•"/>
            </a:pPr>
            <a:r>
              <a:rPr lang="en-US" sz="2000" dirty="0"/>
              <a:t>5-yards from the line of scrimmage and automatic first down</a:t>
            </a:r>
          </a:p>
          <a:p>
            <a:pPr marL="638175" lvl="2" indent="-342900">
              <a:buFont typeface="Arial" pitchFamily="34" charset="0"/>
              <a:buChar char="•"/>
            </a:pPr>
            <a:r>
              <a:rPr lang="en-US" sz="1800" dirty="0"/>
              <a:t>Pass interference</a:t>
            </a:r>
          </a:p>
          <a:p>
            <a:pPr marL="638175" lvl="2" indent="-342900">
              <a:buFont typeface="Arial" pitchFamily="34" charset="0"/>
              <a:buChar char="•"/>
            </a:pPr>
            <a:r>
              <a:rPr lang="en-US" sz="1800" dirty="0"/>
              <a:t>Illegal Contact (holding, blocking, bumping, stripping)</a:t>
            </a:r>
          </a:p>
          <a:p>
            <a:pPr marL="638175" lvl="2" indent="-342900">
              <a:buFont typeface="Arial" pitchFamily="34" charset="0"/>
              <a:buChar char="•"/>
            </a:pPr>
            <a:r>
              <a:rPr lang="en-US" sz="1800" dirty="0"/>
              <a:t>Illegal flag pull (before receiver has ball)</a:t>
            </a:r>
          </a:p>
          <a:p>
            <a:pPr marL="638175" lvl="2" indent="-342900">
              <a:buFont typeface="Arial" pitchFamily="34" charset="0"/>
              <a:buChar char="•"/>
            </a:pPr>
            <a:r>
              <a:rPr lang="en-US" sz="1800" dirty="0"/>
              <a:t>Illegal Rushing (rushing QB inside 7-yard marker)</a:t>
            </a:r>
          </a:p>
          <a:p>
            <a:pPr marL="638175" lvl="2" indent="-342900">
              <a:buFont typeface="Arial" pitchFamily="34" charset="0"/>
              <a:buChar char="•"/>
            </a:pPr>
            <a:endParaRPr lang="en-US" dirty="0"/>
          </a:p>
        </p:txBody>
      </p:sp>
    </p:spTree>
    <p:extLst>
      <p:ext uri="{BB962C8B-B14F-4D97-AF65-F5344CB8AC3E}">
        <p14:creationId xmlns:p14="http://schemas.microsoft.com/office/powerpoint/2010/main" val="334652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Unsportsmanlike Conduct</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Offensive Penalty</a:t>
            </a:r>
          </a:p>
          <a:p>
            <a:pPr marL="387350" lvl="1" indent="-342900">
              <a:buFont typeface="Arial" pitchFamily="34" charset="0"/>
              <a:buChar char="•"/>
            </a:pPr>
            <a:r>
              <a:rPr lang="en-US" sz="2000" dirty="0"/>
              <a:t>10-yard penalty and loss of down</a:t>
            </a:r>
          </a:p>
          <a:p>
            <a:pPr marL="342900" indent="-342900">
              <a:buFont typeface="Arial" pitchFamily="34" charset="0"/>
              <a:buChar char="•"/>
            </a:pPr>
            <a:r>
              <a:rPr lang="en-US" sz="2400" dirty="0"/>
              <a:t>Defensive Penalty</a:t>
            </a:r>
          </a:p>
          <a:p>
            <a:pPr marL="387350" lvl="1" indent="-342900">
              <a:buFont typeface="Arial" pitchFamily="34" charset="0"/>
              <a:buChar char="•"/>
            </a:pPr>
            <a:r>
              <a:rPr lang="en-US" sz="2000" dirty="0"/>
              <a:t>10-yard penalty and automatic first down</a:t>
            </a:r>
          </a:p>
          <a:p>
            <a:pPr marL="342900" indent="-342900">
              <a:buFont typeface="Arial" pitchFamily="34" charset="0"/>
              <a:buChar char="•"/>
            </a:pPr>
            <a:r>
              <a:rPr lang="en-US" sz="2400" dirty="0"/>
              <a:t>The officials will disqualify any player who participates in rough or unsportsmanlike play.</a:t>
            </a:r>
          </a:p>
          <a:p>
            <a:pPr marL="342900" indent="-342900">
              <a:buFont typeface="Arial" pitchFamily="34" charset="0"/>
              <a:buChar char="•"/>
            </a:pPr>
            <a:r>
              <a:rPr lang="en-US" sz="2400" dirty="0"/>
              <a:t>During player possession, it is illegal for a defensive player to strip or pull the ball from the ball carrier at any time.</a:t>
            </a:r>
          </a:p>
        </p:txBody>
      </p:sp>
    </p:spTree>
    <p:extLst>
      <p:ext uri="{BB962C8B-B14F-4D97-AF65-F5344CB8AC3E}">
        <p14:creationId xmlns:p14="http://schemas.microsoft.com/office/powerpoint/2010/main" val="3182232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Unsportsmanlike Conduct</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Ball carriers MUST make an effort to avoid defenders with an established position.</a:t>
            </a:r>
          </a:p>
          <a:p>
            <a:pPr marL="342900" indent="-342900">
              <a:buFont typeface="Arial" pitchFamily="34" charset="0"/>
              <a:buChar char="•"/>
            </a:pPr>
            <a:r>
              <a:rPr lang="en-US" sz="2400" dirty="0"/>
              <a:t>Defenders are not allowed to run through the ball carrier when pulling flags.</a:t>
            </a:r>
          </a:p>
        </p:txBody>
      </p:sp>
    </p:spTree>
    <p:extLst>
      <p:ext uri="{BB962C8B-B14F-4D97-AF65-F5344CB8AC3E}">
        <p14:creationId xmlns:p14="http://schemas.microsoft.com/office/powerpoint/2010/main" val="1662369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p>
        </p:txBody>
      </p:sp>
      <p:sp>
        <p:nvSpPr>
          <p:cNvPr id="3" name="Content Placeholder 2"/>
          <p:cNvSpPr>
            <a:spLocks noGrp="1"/>
          </p:cNvSpPr>
          <p:nvPr>
            <p:ph idx="1"/>
          </p:nvPr>
        </p:nvSpPr>
        <p:spPr/>
        <p:txBody>
          <a:bodyPr/>
          <a:lstStyle/>
          <a:p>
            <a:pPr marL="285750" marR="0" indent="-285750">
              <a:lnSpc>
                <a:spcPct val="100000"/>
              </a:lnSpc>
              <a:spcBef>
                <a:spcPts val="0"/>
              </a:spcBef>
              <a:spcAft>
                <a:spcPts val="6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The Individual Skills Contest is designed for lower ability, or new athletes, who have not yet developed the skills necessary to participate meaningfully in team competition and athletes who use a wheelchair.</a:t>
            </a:r>
            <a:r>
              <a:rPr lang="en-US" sz="2400" b="1" dirty="0">
                <a:effectLst/>
                <a:ea typeface="Calibri" panose="020F0502020204030204" pitchFamily="34" charset="0"/>
                <a:cs typeface="Times New Roman" panose="02020603050405020304" pitchFamily="18" charset="0"/>
              </a:rPr>
              <a:t> </a:t>
            </a:r>
            <a:r>
              <a:rPr lang="en-US" sz="2400" dirty="0">
                <a:effectLst/>
                <a:ea typeface="Calibri" panose="020F0502020204030204" pitchFamily="34" charset="0"/>
                <a:cs typeface="Times New Roman" panose="02020603050405020304" pitchFamily="18" charset="0"/>
              </a:rPr>
              <a:t>  Athletes may not be assisted by coaches.  Modifications will be made for athletes who have visual or hearing impairments.</a:t>
            </a:r>
          </a:p>
          <a:p>
            <a:pPr marL="285750" marR="0" indent="-285750">
              <a:lnSpc>
                <a:spcPct val="100000"/>
              </a:lnSpc>
              <a:spcBef>
                <a:spcPts val="0"/>
              </a:spcBef>
              <a:spcAft>
                <a:spcPts val="600"/>
              </a:spcAft>
              <a:buFont typeface="Arial" panose="020B0604020202020204" pitchFamily="34" charset="0"/>
              <a:buChar char="•"/>
            </a:pPr>
            <a:r>
              <a:rPr lang="en-US" sz="2400" dirty="0">
                <a:effectLst/>
                <a:ea typeface="Calibri" panose="020F0502020204030204" pitchFamily="34" charset="0"/>
                <a:cs typeface="Times New Roman" panose="02020603050405020304" pitchFamily="18" charset="0"/>
              </a:rPr>
              <a:t>The athlete's final score is determined by adding together the scores achieved in each of the events. For diagrams and rules for each event please visit somi.org/sports/sports/flag football.html  </a:t>
            </a:r>
          </a:p>
          <a:p>
            <a:pPr marL="330200" lvl="1" indent="-285750">
              <a:lnSpc>
                <a:spcPct val="100000"/>
              </a:lnSpc>
              <a:spcBef>
                <a:spcPts val="0"/>
              </a:spcBef>
              <a:spcAft>
                <a:spcPts val="600"/>
              </a:spcAft>
              <a:buFont typeface="Arial" panose="020B0604020202020204" pitchFamily="34" charset="0"/>
              <a:buChar char="•"/>
            </a:pPr>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057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br>
              <a:rPr lang="en-US" dirty="0"/>
            </a:br>
            <a:r>
              <a:rPr lang="en-US" dirty="0"/>
              <a:t>Run &amp; Catch</a:t>
            </a:r>
          </a:p>
        </p:txBody>
      </p:sp>
      <p:pic>
        <p:nvPicPr>
          <p:cNvPr id="6" name="Picture 5">
            <a:extLst>
              <a:ext uri="{FF2B5EF4-FFF2-40B4-BE49-F238E27FC236}">
                <a16:creationId xmlns:a16="http://schemas.microsoft.com/office/drawing/2014/main" id="{65C20C13-5573-A2FE-A4E9-D36FDEBE515B}"/>
              </a:ext>
            </a:extLst>
          </p:cNvPr>
          <p:cNvPicPr>
            <a:picLocks noChangeAspect="1"/>
          </p:cNvPicPr>
          <p:nvPr/>
        </p:nvPicPr>
        <p:blipFill>
          <a:blip r:embed="rId2"/>
          <a:stretch>
            <a:fillRect/>
          </a:stretch>
        </p:blipFill>
        <p:spPr>
          <a:xfrm>
            <a:off x="2358998" y="1353949"/>
            <a:ext cx="3964962" cy="5400430"/>
          </a:xfrm>
          <a:prstGeom prst="rect">
            <a:avLst/>
          </a:prstGeom>
        </p:spPr>
      </p:pic>
    </p:spTree>
    <p:extLst>
      <p:ext uri="{BB962C8B-B14F-4D97-AF65-F5344CB8AC3E}">
        <p14:creationId xmlns:p14="http://schemas.microsoft.com/office/powerpoint/2010/main" val="221947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br>
              <a:rPr lang="en-US" dirty="0"/>
            </a:br>
            <a:r>
              <a:rPr lang="en-US" dirty="0"/>
              <a:t>Throw For Accuracy</a:t>
            </a:r>
          </a:p>
        </p:txBody>
      </p:sp>
      <p:pic>
        <p:nvPicPr>
          <p:cNvPr id="4" name="Picture 3">
            <a:extLst>
              <a:ext uri="{FF2B5EF4-FFF2-40B4-BE49-F238E27FC236}">
                <a16:creationId xmlns:a16="http://schemas.microsoft.com/office/drawing/2014/main" id="{A118AFE6-FD7B-C5F2-D75A-A05F829BCCDB}"/>
              </a:ext>
            </a:extLst>
          </p:cNvPr>
          <p:cNvPicPr>
            <a:picLocks noChangeAspect="1"/>
          </p:cNvPicPr>
          <p:nvPr/>
        </p:nvPicPr>
        <p:blipFill>
          <a:blip r:embed="rId2"/>
          <a:stretch>
            <a:fillRect/>
          </a:stretch>
        </p:blipFill>
        <p:spPr>
          <a:xfrm>
            <a:off x="2378461" y="1412777"/>
            <a:ext cx="3926036" cy="5144458"/>
          </a:xfrm>
          <a:prstGeom prst="rect">
            <a:avLst/>
          </a:prstGeom>
        </p:spPr>
      </p:pic>
    </p:spTree>
    <p:extLst>
      <p:ext uri="{BB962C8B-B14F-4D97-AF65-F5344CB8AC3E}">
        <p14:creationId xmlns:p14="http://schemas.microsoft.com/office/powerpoint/2010/main" val="359389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106794"/>
            <a:ext cx="7051823" cy="1046064"/>
          </a:xfrm>
        </p:spPr>
        <p:txBody>
          <a:bodyPr/>
          <a:lstStyle/>
          <a:p>
            <a:pPr algn="ctr"/>
            <a:r>
              <a:rPr lang="en-US" dirty="0"/>
              <a:t>Rosters – Unified Sports Teams</a:t>
            </a:r>
          </a:p>
        </p:txBody>
      </p:sp>
      <p:sp>
        <p:nvSpPr>
          <p:cNvPr id="3" name="Content Placeholder 2"/>
          <p:cNvSpPr>
            <a:spLocks noGrp="1"/>
          </p:cNvSpPr>
          <p:nvPr>
            <p:ph idx="1"/>
          </p:nvPr>
        </p:nvSpPr>
        <p:spPr>
          <a:xfrm>
            <a:off x="544513" y="1603513"/>
            <a:ext cx="7912100" cy="5034694"/>
          </a:xfrm>
        </p:spPr>
        <p:txBody>
          <a:bodyPr/>
          <a:lstStyle/>
          <a:p>
            <a:pPr marL="342900" indent="-342900">
              <a:buFont typeface="Arial" pitchFamily="34" charset="0"/>
              <a:buChar char="•"/>
            </a:pPr>
            <a:r>
              <a:rPr lang="en-US" sz="2400" dirty="0"/>
              <a:t>Each team shall have an adult non-playing coach responsible for the line-up and conduct of the team during competition.</a:t>
            </a:r>
          </a:p>
          <a:p>
            <a:pPr marL="342900" indent="-342900">
              <a:buFont typeface="Arial" pitchFamily="34" charset="0"/>
              <a:buChar char="•"/>
            </a:pPr>
            <a:r>
              <a:rPr lang="en-US" sz="2400" dirty="0"/>
              <a:t>Unified Partners playing quarterback may NOT pass to another Unified Partner.</a:t>
            </a:r>
          </a:p>
          <a:p>
            <a:pPr marL="342900" indent="-342900">
              <a:buFont typeface="Arial" pitchFamily="34" charset="0"/>
              <a:buChar char="•"/>
            </a:pPr>
            <a:r>
              <a:rPr lang="en-US" sz="2400" dirty="0"/>
              <a:t>Unified Partners MAY handoff to another Unified Partner.</a:t>
            </a:r>
          </a:p>
          <a:p>
            <a:pPr marL="342900" indent="-342900">
              <a:buFont typeface="Arial" pitchFamily="34" charset="0"/>
              <a:buChar char="•"/>
            </a:pPr>
            <a:r>
              <a:rPr lang="en-US" sz="2400" dirty="0"/>
              <a:t>Unified Partners shall NOT dominate play.</a:t>
            </a:r>
          </a:p>
        </p:txBody>
      </p:sp>
    </p:spTree>
    <p:extLst>
      <p:ext uri="{BB962C8B-B14F-4D97-AF65-F5344CB8AC3E}">
        <p14:creationId xmlns:p14="http://schemas.microsoft.com/office/powerpoint/2010/main" val="194054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br>
              <a:rPr lang="en-US" dirty="0"/>
            </a:br>
            <a:r>
              <a:rPr lang="en-US" dirty="0"/>
              <a:t>Throw For Distance</a:t>
            </a:r>
          </a:p>
        </p:txBody>
      </p:sp>
      <p:pic>
        <p:nvPicPr>
          <p:cNvPr id="5" name="Picture 4">
            <a:extLst>
              <a:ext uri="{FF2B5EF4-FFF2-40B4-BE49-F238E27FC236}">
                <a16:creationId xmlns:a16="http://schemas.microsoft.com/office/drawing/2014/main" id="{A10F67DA-6B93-4E67-C760-FA6FE02700D6}"/>
              </a:ext>
            </a:extLst>
          </p:cNvPr>
          <p:cNvPicPr>
            <a:picLocks noChangeAspect="1"/>
          </p:cNvPicPr>
          <p:nvPr/>
        </p:nvPicPr>
        <p:blipFill>
          <a:blip r:embed="rId2"/>
          <a:stretch>
            <a:fillRect/>
          </a:stretch>
        </p:blipFill>
        <p:spPr>
          <a:xfrm>
            <a:off x="1833180" y="1517718"/>
            <a:ext cx="5477639" cy="5144218"/>
          </a:xfrm>
          <a:prstGeom prst="rect">
            <a:avLst/>
          </a:prstGeom>
        </p:spPr>
      </p:pic>
    </p:spTree>
    <p:extLst>
      <p:ext uri="{BB962C8B-B14F-4D97-AF65-F5344CB8AC3E}">
        <p14:creationId xmlns:p14="http://schemas.microsoft.com/office/powerpoint/2010/main" val="335987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br>
              <a:rPr lang="en-US" dirty="0"/>
            </a:br>
            <a:r>
              <a:rPr lang="en-US" dirty="0"/>
              <a:t>Speed Hand Off</a:t>
            </a:r>
          </a:p>
        </p:txBody>
      </p:sp>
      <p:pic>
        <p:nvPicPr>
          <p:cNvPr id="4" name="Picture 3">
            <a:extLst>
              <a:ext uri="{FF2B5EF4-FFF2-40B4-BE49-F238E27FC236}">
                <a16:creationId xmlns:a16="http://schemas.microsoft.com/office/drawing/2014/main" id="{5B9094D8-31CB-3BE7-91D0-22A3789F2110}"/>
              </a:ext>
            </a:extLst>
          </p:cNvPr>
          <p:cNvPicPr>
            <a:picLocks noChangeAspect="1"/>
          </p:cNvPicPr>
          <p:nvPr/>
        </p:nvPicPr>
        <p:blipFill>
          <a:blip r:embed="rId2"/>
          <a:stretch>
            <a:fillRect/>
          </a:stretch>
        </p:blipFill>
        <p:spPr>
          <a:xfrm>
            <a:off x="2289842" y="1412777"/>
            <a:ext cx="4564316" cy="5279394"/>
          </a:xfrm>
          <a:prstGeom prst="rect">
            <a:avLst/>
          </a:prstGeom>
        </p:spPr>
      </p:pic>
    </p:spTree>
    <p:extLst>
      <p:ext uri="{BB962C8B-B14F-4D97-AF65-F5344CB8AC3E}">
        <p14:creationId xmlns:p14="http://schemas.microsoft.com/office/powerpoint/2010/main" val="292899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Individual Skills Contest</a:t>
            </a:r>
            <a:br>
              <a:rPr lang="en-US" dirty="0"/>
            </a:br>
            <a:r>
              <a:rPr lang="en-US" dirty="0"/>
              <a:t>Flag Pulling</a:t>
            </a:r>
          </a:p>
        </p:txBody>
      </p:sp>
      <p:pic>
        <p:nvPicPr>
          <p:cNvPr id="5" name="Picture 4">
            <a:extLst>
              <a:ext uri="{FF2B5EF4-FFF2-40B4-BE49-F238E27FC236}">
                <a16:creationId xmlns:a16="http://schemas.microsoft.com/office/drawing/2014/main" id="{CBD75658-EB22-3FE5-EE5F-ABD8B06AA4A9}"/>
              </a:ext>
            </a:extLst>
          </p:cNvPr>
          <p:cNvPicPr>
            <a:picLocks noChangeAspect="1"/>
          </p:cNvPicPr>
          <p:nvPr/>
        </p:nvPicPr>
        <p:blipFill>
          <a:blip r:embed="rId2"/>
          <a:stretch>
            <a:fillRect/>
          </a:stretch>
        </p:blipFill>
        <p:spPr>
          <a:xfrm>
            <a:off x="1705855" y="1394410"/>
            <a:ext cx="5732290" cy="5463590"/>
          </a:xfrm>
          <a:prstGeom prst="rect">
            <a:avLst/>
          </a:prstGeom>
        </p:spPr>
      </p:pic>
    </p:spTree>
    <p:extLst>
      <p:ext uri="{BB962C8B-B14F-4D97-AF65-F5344CB8AC3E}">
        <p14:creationId xmlns:p14="http://schemas.microsoft.com/office/powerpoint/2010/main" val="71573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3113" y="951184"/>
            <a:ext cx="4717774" cy="6090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a:extLst>
              <a:ext uri="{FF2B5EF4-FFF2-40B4-BE49-F238E27FC236}">
                <a16:creationId xmlns:a16="http://schemas.microsoft.com/office/drawing/2014/main" id="{617ABD66-3E30-45E7-BADA-D289026BCC97}"/>
              </a:ext>
            </a:extLst>
          </p:cNvPr>
          <p:cNvSpPr>
            <a:spLocks noGrp="1"/>
          </p:cNvSpPr>
          <p:nvPr>
            <p:ph type="title"/>
          </p:nvPr>
        </p:nvSpPr>
        <p:spPr>
          <a:xfrm>
            <a:off x="544513" y="366713"/>
            <a:ext cx="7051823" cy="1046064"/>
          </a:xfrm>
        </p:spPr>
        <p:txBody>
          <a:bodyPr/>
          <a:lstStyle/>
          <a:p>
            <a:pPr algn="ctr"/>
            <a:r>
              <a:rPr lang="en-US" dirty="0"/>
              <a:t>Referee Signals</a:t>
            </a:r>
          </a:p>
        </p:txBody>
      </p:sp>
    </p:spTree>
    <p:extLst>
      <p:ext uri="{BB962C8B-B14F-4D97-AF65-F5344CB8AC3E}">
        <p14:creationId xmlns:p14="http://schemas.microsoft.com/office/powerpoint/2010/main" val="279994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Terminology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41454188"/>
              </p:ext>
            </p:extLst>
          </p:nvPr>
        </p:nvGraphicFramePr>
        <p:xfrm>
          <a:off x="544513" y="1412777"/>
          <a:ext cx="7912100" cy="5124895"/>
        </p:xfrm>
        <a:graphic>
          <a:graphicData uri="http://schemas.openxmlformats.org/drawingml/2006/table">
            <a:tbl>
              <a:tblPr firstRow="1" bandRow="1">
                <a:tableStyleId>{5C22544A-7EE6-4342-B048-85BDC9FD1C3A}</a:tableStyleId>
              </a:tblPr>
              <a:tblGrid>
                <a:gridCol w="2953599">
                  <a:extLst>
                    <a:ext uri="{9D8B030D-6E8A-4147-A177-3AD203B41FA5}">
                      <a16:colId xmlns:a16="http://schemas.microsoft.com/office/drawing/2014/main" val="20000"/>
                    </a:ext>
                  </a:extLst>
                </a:gridCol>
                <a:gridCol w="4958501">
                  <a:extLst>
                    <a:ext uri="{9D8B030D-6E8A-4147-A177-3AD203B41FA5}">
                      <a16:colId xmlns:a16="http://schemas.microsoft.com/office/drawing/2014/main" val="20001"/>
                    </a:ext>
                  </a:extLst>
                </a:gridCol>
              </a:tblGrid>
              <a:tr h="491612">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646505">
                <a:tc>
                  <a:txBody>
                    <a:bodyPr/>
                    <a:lstStyle/>
                    <a:p>
                      <a:r>
                        <a:rPr lang="en-US" sz="1500" dirty="0"/>
                        <a:t>Out of bounds</a:t>
                      </a:r>
                    </a:p>
                  </a:txBody>
                  <a:tcPr/>
                </a:tc>
                <a:tc>
                  <a:txBody>
                    <a:bodyPr/>
                    <a:lstStyle/>
                    <a:p>
                      <a:r>
                        <a:rPr lang="en-US" sz="1500" dirty="0"/>
                        <a:t>The outer perimeter line of the field. They include the</a:t>
                      </a:r>
                      <a:r>
                        <a:rPr lang="en-US" sz="1500" baseline="0" dirty="0"/>
                        <a:t> sidelines and the back of the end.</a:t>
                      </a:r>
                      <a:endParaRPr lang="en-US" sz="1500" dirty="0"/>
                    </a:p>
                  </a:txBody>
                  <a:tcPr/>
                </a:tc>
                <a:extLst>
                  <a:ext uri="{0D108BD9-81ED-4DB2-BD59-A6C34878D82A}">
                    <a16:rowId xmlns:a16="http://schemas.microsoft.com/office/drawing/2014/main" val="10001"/>
                  </a:ext>
                </a:extLst>
              </a:tr>
              <a:tr h="646505">
                <a:tc>
                  <a:txBody>
                    <a:bodyPr/>
                    <a:lstStyle/>
                    <a:p>
                      <a:r>
                        <a:rPr lang="en-US" sz="1500" dirty="0"/>
                        <a:t>Line of Scrimmage</a:t>
                      </a:r>
                    </a:p>
                  </a:txBody>
                  <a:tcPr/>
                </a:tc>
                <a:tc>
                  <a:txBody>
                    <a:bodyPr/>
                    <a:lstStyle/>
                    <a:p>
                      <a:r>
                        <a:rPr lang="en-US" sz="1500" dirty="0"/>
                        <a:t>(LOS) an imaginary line running through the point of the football and across the width of the field</a:t>
                      </a:r>
                    </a:p>
                  </a:txBody>
                  <a:tcPr/>
                </a:tc>
                <a:extLst>
                  <a:ext uri="{0D108BD9-81ED-4DB2-BD59-A6C34878D82A}">
                    <a16:rowId xmlns:a16="http://schemas.microsoft.com/office/drawing/2014/main" val="10002"/>
                  </a:ext>
                </a:extLst>
              </a:tr>
              <a:tr h="909146">
                <a:tc>
                  <a:txBody>
                    <a:bodyPr/>
                    <a:lstStyle/>
                    <a:p>
                      <a:r>
                        <a:rPr lang="en-US" sz="1500" dirty="0"/>
                        <a:t>Rush</a:t>
                      </a:r>
                      <a:r>
                        <a:rPr lang="en-US" sz="1500" baseline="0" dirty="0"/>
                        <a:t> Line</a:t>
                      </a:r>
                      <a:endParaRPr lang="en-US" sz="1500" dirty="0"/>
                    </a:p>
                  </a:txBody>
                  <a:tcPr/>
                </a:tc>
                <a:tc>
                  <a:txBody>
                    <a:bodyPr/>
                    <a:lstStyle/>
                    <a:p>
                      <a:r>
                        <a:rPr lang="en-US" sz="1500" dirty="0"/>
                        <a:t>An imaginary line running across the width of the field 7 yards (into the defensive side) from the line of scrimmage.</a:t>
                      </a:r>
                    </a:p>
                  </a:txBody>
                  <a:tcPr/>
                </a:tc>
                <a:extLst>
                  <a:ext uri="{0D108BD9-81ED-4DB2-BD59-A6C34878D82A}">
                    <a16:rowId xmlns:a16="http://schemas.microsoft.com/office/drawing/2014/main" val="10003"/>
                  </a:ext>
                </a:extLst>
              </a:tr>
              <a:tr h="491612">
                <a:tc>
                  <a:txBody>
                    <a:bodyPr/>
                    <a:lstStyle/>
                    <a:p>
                      <a:r>
                        <a:rPr lang="en-US" sz="1500" dirty="0"/>
                        <a:t>Offense</a:t>
                      </a:r>
                    </a:p>
                  </a:txBody>
                  <a:tcPr/>
                </a:tc>
                <a:tc>
                  <a:txBody>
                    <a:bodyPr/>
                    <a:lstStyle/>
                    <a:p>
                      <a:r>
                        <a:rPr lang="en-US" sz="1500" dirty="0"/>
                        <a:t>The team with possession of the ball</a:t>
                      </a:r>
                    </a:p>
                  </a:txBody>
                  <a:tcPr/>
                </a:tc>
                <a:extLst>
                  <a:ext uri="{0D108BD9-81ED-4DB2-BD59-A6C34878D82A}">
                    <a16:rowId xmlns:a16="http://schemas.microsoft.com/office/drawing/2014/main" val="10004"/>
                  </a:ext>
                </a:extLst>
              </a:tr>
              <a:tr h="646505">
                <a:tc>
                  <a:txBody>
                    <a:bodyPr/>
                    <a:lstStyle/>
                    <a:p>
                      <a:r>
                        <a:rPr lang="en-US" sz="1500" dirty="0"/>
                        <a:t>Defense</a:t>
                      </a:r>
                    </a:p>
                  </a:txBody>
                  <a:tcPr/>
                </a:tc>
                <a:tc>
                  <a:txBody>
                    <a:bodyPr/>
                    <a:lstStyle/>
                    <a:p>
                      <a:r>
                        <a:rPr lang="en-US" sz="1500" dirty="0"/>
                        <a:t>The team opposing the offense to prevent them from advancing the ball</a:t>
                      </a:r>
                    </a:p>
                  </a:txBody>
                  <a:tcPr/>
                </a:tc>
                <a:extLst>
                  <a:ext uri="{0D108BD9-81ED-4DB2-BD59-A6C34878D82A}">
                    <a16:rowId xmlns:a16="http://schemas.microsoft.com/office/drawing/2014/main" val="10005"/>
                  </a:ext>
                </a:extLst>
              </a:tr>
              <a:tr h="646505">
                <a:tc>
                  <a:txBody>
                    <a:bodyPr/>
                    <a:lstStyle/>
                    <a:p>
                      <a:r>
                        <a:rPr lang="en-US" sz="1500" dirty="0"/>
                        <a:t>Passer</a:t>
                      </a:r>
                    </a:p>
                  </a:txBody>
                  <a:tcPr/>
                </a:tc>
                <a:tc>
                  <a:txBody>
                    <a:bodyPr/>
                    <a:lstStyle/>
                    <a:p>
                      <a:r>
                        <a:rPr lang="en-US" sz="1500" dirty="0"/>
                        <a:t>The offensive player that throws</a:t>
                      </a:r>
                      <a:r>
                        <a:rPr lang="en-US" sz="1500" baseline="0" dirty="0"/>
                        <a:t> the ball and may or may not be the quarterback</a:t>
                      </a:r>
                      <a:endParaRPr lang="en-US" sz="1500" dirty="0"/>
                    </a:p>
                  </a:txBody>
                  <a:tcPr/>
                </a:tc>
                <a:extLst>
                  <a:ext uri="{0D108BD9-81ED-4DB2-BD59-A6C34878D82A}">
                    <a16:rowId xmlns:a16="http://schemas.microsoft.com/office/drawing/2014/main" val="10006"/>
                  </a:ext>
                </a:extLst>
              </a:tr>
              <a:tr h="646505">
                <a:tc>
                  <a:txBody>
                    <a:bodyPr/>
                    <a:lstStyle/>
                    <a:p>
                      <a:r>
                        <a:rPr lang="en-US" sz="1500" dirty="0"/>
                        <a:t>Quarterback</a:t>
                      </a:r>
                    </a:p>
                  </a:txBody>
                  <a:tcPr/>
                </a:tc>
                <a:tc>
                  <a:txBody>
                    <a:bodyPr/>
                    <a:lstStyle/>
                    <a:p>
                      <a:r>
                        <a:rPr lang="en-US" sz="1500" dirty="0"/>
                        <a:t>The offensive player first receiving possession of the ball. The quarterback may not run the ball.</a:t>
                      </a: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8620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Terminology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43518059"/>
              </p:ext>
            </p:extLst>
          </p:nvPr>
        </p:nvGraphicFramePr>
        <p:xfrm>
          <a:off x="544513" y="1388891"/>
          <a:ext cx="7912100" cy="5209952"/>
        </p:xfrm>
        <a:graphic>
          <a:graphicData uri="http://schemas.openxmlformats.org/drawingml/2006/table">
            <a:tbl>
              <a:tblPr firstRow="1" bandRow="1">
                <a:tableStyleId>{5C22544A-7EE6-4342-B048-85BDC9FD1C3A}</a:tableStyleId>
              </a:tblPr>
              <a:tblGrid>
                <a:gridCol w="2794110">
                  <a:extLst>
                    <a:ext uri="{9D8B030D-6E8A-4147-A177-3AD203B41FA5}">
                      <a16:colId xmlns:a16="http://schemas.microsoft.com/office/drawing/2014/main" val="20000"/>
                    </a:ext>
                  </a:extLst>
                </a:gridCol>
                <a:gridCol w="5117990">
                  <a:extLst>
                    <a:ext uri="{9D8B030D-6E8A-4147-A177-3AD203B41FA5}">
                      <a16:colId xmlns:a16="http://schemas.microsoft.com/office/drawing/2014/main" val="20001"/>
                    </a:ext>
                  </a:extLst>
                </a:gridCol>
              </a:tblGrid>
              <a:tr h="483261">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893702">
                <a:tc>
                  <a:txBody>
                    <a:bodyPr/>
                    <a:lstStyle/>
                    <a:p>
                      <a:r>
                        <a:rPr lang="en-US" sz="1500" dirty="0"/>
                        <a:t>Rusher</a:t>
                      </a:r>
                    </a:p>
                  </a:txBody>
                  <a:tcPr/>
                </a:tc>
                <a:tc>
                  <a:txBody>
                    <a:bodyPr/>
                    <a:lstStyle/>
                    <a:p>
                      <a:r>
                        <a:rPr lang="en-US" sz="1500" dirty="0"/>
                        <a:t>The defensive player(s) assigned to rush the quarterback to prevent him/her from passing the ball by pulling</a:t>
                      </a:r>
                      <a:r>
                        <a:rPr lang="en-US" sz="1500" baseline="0" dirty="0"/>
                        <a:t> his/her flags or by blocking the pass.</a:t>
                      </a:r>
                      <a:endParaRPr lang="en-US" sz="1500" dirty="0"/>
                    </a:p>
                  </a:txBody>
                  <a:tcPr/>
                </a:tc>
                <a:extLst>
                  <a:ext uri="{0D108BD9-81ED-4DB2-BD59-A6C34878D82A}">
                    <a16:rowId xmlns:a16="http://schemas.microsoft.com/office/drawing/2014/main" val="10001"/>
                  </a:ext>
                </a:extLst>
              </a:tr>
              <a:tr h="893702">
                <a:tc>
                  <a:txBody>
                    <a:bodyPr/>
                    <a:lstStyle/>
                    <a:p>
                      <a:r>
                        <a:rPr lang="en-US" sz="1500" dirty="0"/>
                        <a:t>Downs (1,2,3,4)</a:t>
                      </a:r>
                    </a:p>
                  </a:txBody>
                  <a:tcPr/>
                </a:tc>
                <a:tc>
                  <a:txBody>
                    <a:bodyPr/>
                    <a:lstStyle/>
                    <a:p>
                      <a:r>
                        <a:rPr lang="en-US" sz="1500" dirty="0"/>
                        <a:t>The offensive squad has 4 attempts or “downs” to advance the ball. They must cross midfield to get another 4 “downs” to</a:t>
                      </a:r>
                      <a:r>
                        <a:rPr lang="en-US" sz="1500" baseline="0" dirty="0"/>
                        <a:t> score.</a:t>
                      </a:r>
                      <a:endParaRPr lang="en-US" sz="1500" dirty="0"/>
                    </a:p>
                  </a:txBody>
                  <a:tcPr/>
                </a:tc>
                <a:extLst>
                  <a:ext uri="{0D108BD9-81ED-4DB2-BD59-A6C34878D82A}">
                    <a16:rowId xmlns:a16="http://schemas.microsoft.com/office/drawing/2014/main" val="10002"/>
                  </a:ext>
                </a:extLst>
              </a:tr>
              <a:tr h="1410063">
                <a:tc>
                  <a:txBody>
                    <a:bodyPr/>
                    <a:lstStyle/>
                    <a:p>
                      <a:r>
                        <a:rPr lang="en-US" sz="1500" dirty="0"/>
                        <a:t>Live Ball</a:t>
                      </a:r>
                    </a:p>
                  </a:txBody>
                  <a:tcPr/>
                </a:tc>
                <a:tc>
                  <a:txBody>
                    <a:bodyPr/>
                    <a:lstStyle/>
                    <a:p>
                      <a:r>
                        <a:rPr lang="en-US" sz="1500" dirty="0"/>
                        <a:t>Refers to</a:t>
                      </a:r>
                      <a:r>
                        <a:rPr lang="en-US" sz="1500" baseline="0" dirty="0"/>
                        <a:t> the period of time that the play is in action. Generally used in regard to penalties, live ball penalties are considered part of the play and must be enforced before the down is considered complete.</a:t>
                      </a:r>
                      <a:endParaRPr lang="en-US" sz="1500" dirty="0"/>
                    </a:p>
                  </a:txBody>
                  <a:tcPr/>
                </a:tc>
                <a:extLst>
                  <a:ext uri="{0D108BD9-81ED-4DB2-BD59-A6C34878D82A}">
                    <a16:rowId xmlns:a16="http://schemas.microsoft.com/office/drawing/2014/main" val="10003"/>
                  </a:ext>
                </a:extLst>
              </a:tr>
              <a:tr h="635522">
                <a:tc>
                  <a:txBody>
                    <a:bodyPr/>
                    <a:lstStyle/>
                    <a:p>
                      <a:r>
                        <a:rPr lang="en-US" sz="1500" dirty="0"/>
                        <a:t>Dead</a:t>
                      </a:r>
                      <a:r>
                        <a:rPr lang="en-US" sz="1500" baseline="0" dirty="0"/>
                        <a:t> Ball</a:t>
                      </a:r>
                      <a:endParaRPr lang="en-US" sz="1500" dirty="0"/>
                    </a:p>
                  </a:txBody>
                  <a:tcPr/>
                </a:tc>
                <a:tc>
                  <a:txBody>
                    <a:bodyPr/>
                    <a:lstStyle/>
                    <a:p>
                      <a:r>
                        <a:rPr lang="en-US" sz="1500" dirty="0"/>
                        <a:t>Refers to the period of time immediately before or after the play.</a:t>
                      </a:r>
                    </a:p>
                  </a:txBody>
                  <a:tcPr/>
                </a:tc>
                <a:extLst>
                  <a:ext uri="{0D108BD9-81ED-4DB2-BD59-A6C34878D82A}">
                    <a16:rowId xmlns:a16="http://schemas.microsoft.com/office/drawing/2014/main" val="10004"/>
                  </a:ext>
                </a:extLst>
              </a:tr>
              <a:tr h="893702">
                <a:tc>
                  <a:txBody>
                    <a:bodyPr/>
                    <a:lstStyle/>
                    <a:p>
                      <a:r>
                        <a:rPr lang="en-US" sz="1500" dirty="0"/>
                        <a:t>Whistle</a:t>
                      </a:r>
                    </a:p>
                  </a:txBody>
                  <a:tcPr/>
                </a:tc>
                <a:tc>
                  <a:txBody>
                    <a:bodyPr/>
                    <a:lstStyle/>
                    <a:p>
                      <a:r>
                        <a:rPr lang="en-US" sz="1500" dirty="0"/>
                        <a:t>Sound made by an</a:t>
                      </a:r>
                      <a:r>
                        <a:rPr lang="en-US" sz="1500" baseline="0" dirty="0"/>
                        <a:t> official using the whistle that signals the start/end of play or a stop in the action for a timeout, half time, or the end of the game.</a:t>
                      </a:r>
                      <a:endParaRPr lang="en-US" sz="15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11510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3173109023"/>
              </p:ext>
            </p:extLst>
          </p:nvPr>
        </p:nvGraphicFramePr>
        <p:xfrm>
          <a:off x="544513" y="1509205"/>
          <a:ext cx="7912100" cy="5071733"/>
        </p:xfrm>
        <a:graphic>
          <a:graphicData uri="http://schemas.openxmlformats.org/drawingml/2006/table">
            <a:tbl>
              <a:tblPr firstRow="1" bandRow="1">
                <a:tableStyleId>{5C22544A-7EE6-4342-B048-85BDC9FD1C3A}</a:tableStyleId>
              </a:tblPr>
              <a:tblGrid>
                <a:gridCol w="3208780">
                  <a:extLst>
                    <a:ext uri="{9D8B030D-6E8A-4147-A177-3AD203B41FA5}">
                      <a16:colId xmlns:a16="http://schemas.microsoft.com/office/drawing/2014/main" val="20000"/>
                    </a:ext>
                  </a:extLst>
                </a:gridCol>
                <a:gridCol w="4703320">
                  <a:extLst>
                    <a:ext uri="{9D8B030D-6E8A-4147-A177-3AD203B41FA5}">
                      <a16:colId xmlns:a16="http://schemas.microsoft.com/office/drawing/2014/main" val="20001"/>
                    </a:ext>
                  </a:extLst>
                </a:gridCol>
              </a:tblGrid>
              <a:tr h="595615">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595615">
                <a:tc>
                  <a:txBody>
                    <a:bodyPr/>
                    <a:lstStyle/>
                    <a:p>
                      <a:r>
                        <a:rPr lang="en-US" sz="1500" dirty="0"/>
                        <a:t>Inadvertent Whistle</a:t>
                      </a:r>
                    </a:p>
                  </a:txBody>
                  <a:tcPr/>
                </a:tc>
                <a:tc>
                  <a:txBody>
                    <a:bodyPr/>
                    <a:lstStyle/>
                    <a:p>
                      <a:r>
                        <a:rPr lang="en-US" sz="1500" dirty="0"/>
                        <a:t>Official’s whistle that is performed in error</a:t>
                      </a:r>
                    </a:p>
                  </a:txBody>
                  <a:tcPr/>
                </a:tc>
                <a:extLst>
                  <a:ext uri="{0D108BD9-81ED-4DB2-BD59-A6C34878D82A}">
                    <a16:rowId xmlns:a16="http://schemas.microsoft.com/office/drawing/2014/main" val="10001"/>
                  </a:ext>
                </a:extLst>
              </a:tr>
              <a:tr h="918136">
                <a:tc>
                  <a:txBody>
                    <a:bodyPr/>
                    <a:lstStyle/>
                    <a:p>
                      <a:r>
                        <a:rPr lang="en-US" sz="1500" dirty="0"/>
                        <a:t>Screen</a:t>
                      </a:r>
                      <a:r>
                        <a:rPr lang="en-US" sz="1500" baseline="0" dirty="0"/>
                        <a:t> Blocking</a:t>
                      </a:r>
                      <a:endParaRPr lang="en-US" sz="1500" dirty="0"/>
                    </a:p>
                  </a:txBody>
                  <a:tcPr/>
                </a:tc>
                <a:tc>
                  <a:txBody>
                    <a:bodyPr/>
                    <a:lstStyle/>
                    <a:p>
                      <a:r>
                        <a:rPr lang="en-US" sz="1500" dirty="0"/>
                        <a:t>A legal obstruction of an opponent without contacting him/her with any part of the screen blocker’s body.</a:t>
                      </a:r>
                    </a:p>
                  </a:txBody>
                  <a:tcPr/>
                </a:tc>
                <a:extLst>
                  <a:ext uri="{0D108BD9-81ED-4DB2-BD59-A6C34878D82A}">
                    <a16:rowId xmlns:a16="http://schemas.microsoft.com/office/drawing/2014/main" val="10002"/>
                  </a:ext>
                </a:extLst>
              </a:tr>
              <a:tr h="1183376">
                <a:tc>
                  <a:txBody>
                    <a:bodyPr/>
                    <a:lstStyle/>
                    <a:p>
                      <a:r>
                        <a:rPr lang="en-US" sz="1500" dirty="0"/>
                        <a:t>Shielding (Flag Guarding) </a:t>
                      </a:r>
                    </a:p>
                  </a:txBody>
                  <a:tcPr/>
                </a:tc>
                <a:tc>
                  <a:txBody>
                    <a:bodyPr/>
                    <a:lstStyle/>
                    <a:p>
                      <a:r>
                        <a:rPr lang="en-US" sz="1500" dirty="0"/>
                        <a:t>An act by the ball carrier to prevent a defender from pulling the ball carrier’s flags by stiff arm, lowering elbow or head, or by blocking access to the runner’s flags with a hand or arm</a:t>
                      </a:r>
                    </a:p>
                  </a:txBody>
                  <a:tcPr/>
                </a:tc>
                <a:extLst>
                  <a:ext uri="{0D108BD9-81ED-4DB2-BD59-A6C34878D82A}">
                    <a16:rowId xmlns:a16="http://schemas.microsoft.com/office/drawing/2014/main" val="10003"/>
                  </a:ext>
                </a:extLst>
              </a:tr>
              <a:tr h="1183376">
                <a:tc>
                  <a:txBody>
                    <a:bodyPr/>
                    <a:lstStyle/>
                    <a:p>
                      <a:r>
                        <a:rPr lang="en-US" sz="1500" dirty="0"/>
                        <a:t>Shovel Pass</a:t>
                      </a:r>
                    </a:p>
                  </a:txBody>
                  <a:tcPr/>
                </a:tc>
                <a:tc>
                  <a:txBody>
                    <a:bodyPr/>
                    <a:lstStyle/>
                    <a:p>
                      <a:r>
                        <a:rPr lang="en-US" sz="1500" dirty="0"/>
                        <a:t>A legal pass attempted beyond the line of scrimmage by throwing the ball underhand or pushing it towards a receiver</a:t>
                      </a:r>
                      <a:r>
                        <a:rPr lang="en-US" sz="1500" baseline="0" dirty="0"/>
                        <a:t> in a shot put type manner.</a:t>
                      </a:r>
                      <a:endParaRPr lang="en-US" sz="1500" dirty="0"/>
                    </a:p>
                  </a:txBody>
                  <a:tcPr/>
                </a:tc>
                <a:extLst>
                  <a:ext uri="{0D108BD9-81ED-4DB2-BD59-A6C34878D82A}">
                    <a16:rowId xmlns:a16="http://schemas.microsoft.com/office/drawing/2014/main" val="10004"/>
                  </a:ext>
                </a:extLst>
              </a:tr>
              <a:tr h="595615">
                <a:tc>
                  <a:txBody>
                    <a:bodyPr/>
                    <a:lstStyle/>
                    <a:p>
                      <a:r>
                        <a:rPr lang="en-US" sz="1500" dirty="0"/>
                        <a:t>Later/Pitch</a:t>
                      </a:r>
                    </a:p>
                  </a:txBody>
                  <a:tcPr/>
                </a:tc>
                <a:tc>
                  <a:txBody>
                    <a:bodyPr/>
                    <a:lstStyle/>
                    <a:p>
                      <a:r>
                        <a:rPr lang="en-US" sz="1500" dirty="0"/>
                        <a:t>A BACKWARD PASS of the ball by the ball carrier.</a:t>
                      </a:r>
                    </a:p>
                  </a:txBody>
                  <a:tcPr/>
                </a:tc>
                <a:extLst>
                  <a:ext uri="{0D108BD9-81ED-4DB2-BD59-A6C34878D82A}">
                    <a16:rowId xmlns:a16="http://schemas.microsoft.com/office/drawing/2014/main" val="10005"/>
                  </a:ext>
                </a:extLst>
              </a:tr>
            </a:tbl>
          </a:graphicData>
        </a:graphic>
      </p:graphicFrame>
      <p:sp>
        <p:nvSpPr>
          <p:cNvPr id="5" name="Title 1">
            <a:extLst>
              <a:ext uri="{FF2B5EF4-FFF2-40B4-BE49-F238E27FC236}">
                <a16:creationId xmlns:a16="http://schemas.microsoft.com/office/drawing/2014/main" id="{EC9ACE79-04DD-48A2-9A69-CAE543F9EF68}"/>
              </a:ext>
            </a:extLst>
          </p:cNvPr>
          <p:cNvSpPr>
            <a:spLocks noGrp="1"/>
          </p:cNvSpPr>
          <p:nvPr>
            <p:ph type="title"/>
          </p:nvPr>
        </p:nvSpPr>
        <p:spPr>
          <a:xfrm>
            <a:off x="544513" y="366713"/>
            <a:ext cx="7051823" cy="1046064"/>
          </a:xfrm>
        </p:spPr>
        <p:txBody>
          <a:bodyPr/>
          <a:lstStyle/>
          <a:p>
            <a:pPr algn="ctr"/>
            <a:r>
              <a:rPr lang="en-US" dirty="0"/>
              <a:t>Terminology</a:t>
            </a:r>
          </a:p>
        </p:txBody>
      </p:sp>
    </p:spTree>
    <p:extLst>
      <p:ext uri="{BB962C8B-B14F-4D97-AF65-F5344CB8AC3E}">
        <p14:creationId xmlns:p14="http://schemas.microsoft.com/office/powerpoint/2010/main" val="3787825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Terminology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256174"/>
              </p:ext>
            </p:extLst>
          </p:nvPr>
        </p:nvGraphicFramePr>
        <p:xfrm>
          <a:off x="544513" y="1741488"/>
          <a:ext cx="7912100" cy="4457292"/>
        </p:xfrm>
        <a:graphic>
          <a:graphicData uri="http://schemas.openxmlformats.org/drawingml/2006/table">
            <a:tbl>
              <a:tblPr firstRow="1" bandRow="1">
                <a:tableStyleId>{5C22544A-7EE6-4342-B048-85BDC9FD1C3A}</a:tableStyleId>
              </a:tblPr>
              <a:tblGrid>
                <a:gridCol w="3091822">
                  <a:extLst>
                    <a:ext uri="{9D8B030D-6E8A-4147-A177-3AD203B41FA5}">
                      <a16:colId xmlns:a16="http://schemas.microsoft.com/office/drawing/2014/main" val="20000"/>
                    </a:ext>
                  </a:extLst>
                </a:gridCol>
                <a:gridCol w="4820278">
                  <a:extLst>
                    <a:ext uri="{9D8B030D-6E8A-4147-A177-3AD203B41FA5}">
                      <a16:colId xmlns:a16="http://schemas.microsoft.com/office/drawing/2014/main" val="20001"/>
                    </a:ext>
                  </a:extLst>
                </a:gridCol>
              </a:tblGrid>
              <a:tr h="535168">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703783">
                <a:tc>
                  <a:txBody>
                    <a:bodyPr/>
                    <a:lstStyle/>
                    <a:p>
                      <a:r>
                        <a:rPr lang="en-US" sz="1500" dirty="0"/>
                        <a:t>Unsportsmanlike Conduct</a:t>
                      </a:r>
                    </a:p>
                  </a:txBody>
                  <a:tcPr/>
                </a:tc>
                <a:tc>
                  <a:txBody>
                    <a:bodyPr/>
                    <a:lstStyle/>
                    <a:p>
                      <a:r>
                        <a:rPr lang="en-US" sz="1500" dirty="0"/>
                        <a:t>A rude, confrontational, or offensive behavior or language.</a:t>
                      </a:r>
                    </a:p>
                  </a:txBody>
                  <a:tcPr/>
                </a:tc>
                <a:extLst>
                  <a:ext uri="{0D108BD9-81ED-4DB2-BD59-A6C34878D82A}">
                    <a16:rowId xmlns:a16="http://schemas.microsoft.com/office/drawing/2014/main" val="10001"/>
                  </a:ext>
                </a:extLst>
              </a:tr>
              <a:tr h="989695">
                <a:tc>
                  <a:txBody>
                    <a:bodyPr/>
                    <a:lstStyle/>
                    <a:p>
                      <a:r>
                        <a:rPr lang="en-US" sz="1500" dirty="0"/>
                        <a:t>Shift</a:t>
                      </a:r>
                    </a:p>
                  </a:txBody>
                  <a:tcPr/>
                </a:tc>
                <a:tc>
                  <a:txBody>
                    <a:bodyPr/>
                    <a:lstStyle/>
                    <a:p>
                      <a:r>
                        <a:rPr lang="en-US" sz="1500" dirty="0"/>
                        <a:t>A shift is the action of one or more offensive players who after taking positions move to a new position prior to the snap.</a:t>
                      </a:r>
                    </a:p>
                  </a:txBody>
                  <a:tcPr/>
                </a:tc>
                <a:extLst>
                  <a:ext uri="{0D108BD9-81ED-4DB2-BD59-A6C34878D82A}">
                    <a16:rowId xmlns:a16="http://schemas.microsoft.com/office/drawing/2014/main" val="10002"/>
                  </a:ext>
                </a:extLst>
              </a:tr>
              <a:tr h="989695">
                <a:tc>
                  <a:txBody>
                    <a:bodyPr/>
                    <a:lstStyle/>
                    <a:p>
                      <a:r>
                        <a:rPr lang="en-US" sz="1500" dirty="0"/>
                        <a:t>Defer</a:t>
                      </a:r>
                    </a:p>
                  </a:txBody>
                  <a:tcPr/>
                </a:tc>
                <a:tc>
                  <a:txBody>
                    <a:bodyPr/>
                    <a:lstStyle/>
                    <a:p>
                      <a:r>
                        <a:rPr lang="en-US" sz="1500" dirty="0"/>
                        <a:t>Winner of Coin toss is giving the choice to the other team for the first half of the game. The winner of the coin toss gets choice in the second half.</a:t>
                      </a:r>
                    </a:p>
                  </a:txBody>
                  <a:tcPr/>
                </a:tc>
                <a:extLst>
                  <a:ext uri="{0D108BD9-81ED-4DB2-BD59-A6C34878D82A}">
                    <a16:rowId xmlns:a16="http://schemas.microsoft.com/office/drawing/2014/main" val="10003"/>
                  </a:ext>
                </a:extLst>
              </a:tr>
              <a:tr h="703783">
                <a:tc>
                  <a:txBody>
                    <a:bodyPr/>
                    <a:lstStyle/>
                    <a:p>
                      <a:r>
                        <a:rPr lang="en-US" sz="1500" dirty="0"/>
                        <a:t>No Run Zones</a:t>
                      </a:r>
                    </a:p>
                  </a:txBody>
                  <a:tcPr/>
                </a:tc>
                <a:tc>
                  <a:txBody>
                    <a:bodyPr/>
                    <a:lstStyle/>
                    <a:p>
                      <a:r>
                        <a:rPr lang="en-US" sz="1500" dirty="0"/>
                        <a:t>Areas of the field where teams can only pass the ball.</a:t>
                      </a:r>
                    </a:p>
                  </a:txBody>
                  <a:tcPr/>
                </a:tc>
                <a:extLst>
                  <a:ext uri="{0D108BD9-81ED-4DB2-BD59-A6C34878D82A}">
                    <a16:rowId xmlns:a16="http://schemas.microsoft.com/office/drawing/2014/main" val="10004"/>
                  </a:ext>
                </a:extLst>
              </a:tr>
              <a:tr h="535168">
                <a:tc>
                  <a:txBody>
                    <a:bodyPr/>
                    <a:lstStyle/>
                    <a:p>
                      <a:r>
                        <a:rPr lang="en-US" sz="1500" dirty="0"/>
                        <a:t>Center</a:t>
                      </a:r>
                    </a:p>
                  </a:txBody>
                  <a:tcPr/>
                </a:tc>
                <a:tc>
                  <a:txBody>
                    <a:bodyPr/>
                    <a:lstStyle/>
                    <a:p>
                      <a:r>
                        <a:rPr lang="en-US" sz="1500" dirty="0"/>
                        <a:t>Player that snaps ball through</a:t>
                      </a:r>
                      <a:r>
                        <a:rPr lang="en-US" sz="1500" baseline="0" dirty="0"/>
                        <a:t> legs to begin play.</a:t>
                      </a:r>
                      <a:endParaRPr lang="en-US" sz="15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4847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General Rules </a:t>
            </a:r>
          </a:p>
        </p:txBody>
      </p:sp>
      <p:sp>
        <p:nvSpPr>
          <p:cNvPr id="3" name="Content Placeholder 2"/>
          <p:cNvSpPr>
            <a:spLocks noGrp="1"/>
          </p:cNvSpPr>
          <p:nvPr>
            <p:ph idx="1"/>
          </p:nvPr>
        </p:nvSpPr>
        <p:spPr>
          <a:xfrm>
            <a:off x="544513" y="1510747"/>
            <a:ext cx="7912100" cy="4088735"/>
          </a:xfrm>
        </p:spPr>
        <p:txBody>
          <a:bodyPr/>
          <a:lstStyle/>
          <a:p>
            <a:pPr marL="342900" indent="-342900">
              <a:buFont typeface="Arial" pitchFamily="34" charset="0"/>
              <a:buChar char="•"/>
            </a:pPr>
            <a:r>
              <a:rPr lang="en-US" sz="2400" dirty="0"/>
              <a:t>Special Olympics Flag Football is non-contact</a:t>
            </a:r>
          </a:p>
          <a:p>
            <a:pPr marL="342900" indent="-342900">
              <a:buFont typeface="Arial" pitchFamily="34" charset="0"/>
              <a:buChar char="•"/>
            </a:pPr>
            <a:r>
              <a:rPr lang="en-US" sz="2400" dirty="0"/>
              <a:t>Teams will be grouped into divisions based on team type, game scores submitted and TEQs. </a:t>
            </a:r>
          </a:p>
          <a:p>
            <a:pPr marL="342900" indent="-342900">
              <a:buFont typeface="Arial" pitchFamily="34" charset="0"/>
              <a:buChar char="•"/>
            </a:pPr>
            <a:endParaRPr lang="en-US" sz="2400" dirty="0"/>
          </a:p>
        </p:txBody>
      </p:sp>
      <p:pic>
        <p:nvPicPr>
          <p:cNvPr id="6146" name="Picture 2" descr="\\somi-refe\Event-Pictures\Flag Football\2013 Flag Football Finals\Best Pictures (Edited)\IMG_04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266" y="3195725"/>
            <a:ext cx="4703878" cy="3135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16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Points of Emphasis </a:t>
            </a:r>
          </a:p>
        </p:txBody>
      </p:sp>
      <p:sp>
        <p:nvSpPr>
          <p:cNvPr id="3" name="Content Placeholder 2"/>
          <p:cNvSpPr>
            <a:spLocks noGrp="1"/>
          </p:cNvSpPr>
          <p:nvPr>
            <p:ph idx="1"/>
          </p:nvPr>
        </p:nvSpPr>
        <p:spPr/>
        <p:txBody>
          <a:bodyPr/>
          <a:lstStyle/>
          <a:p>
            <a:pPr marL="342900" indent="-342900">
              <a:buFont typeface="Arial" pitchFamily="34" charset="0"/>
              <a:buChar char="•"/>
            </a:pPr>
            <a:r>
              <a:rPr lang="en-US" dirty="0"/>
              <a:t>No team shall repeatedly commit penalties/fouls which halve the distance to the goal line. </a:t>
            </a:r>
          </a:p>
          <a:p>
            <a:pPr marL="342900" indent="-342900">
              <a:buFont typeface="Arial" pitchFamily="34" charset="0"/>
              <a:buChar char="•"/>
            </a:pPr>
            <a:r>
              <a:rPr lang="en-US" dirty="0"/>
              <a:t>Neither team shall commit any act which, in the opinion of the referee, tends to make a travesty of the game. This includes intentionally committing penalties/fouls to gain an advantage</a:t>
            </a:r>
          </a:p>
          <a:p>
            <a:pPr marL="342900" indent="-342900">
              <a:buFont typeface="Arial" pitchFamily="34" charset="0"/>
              <a:buChar char="•"/>
            </a:pPr>
            <a:r>
              <a:rPr lang="en-US" dirty="0"/>
              <a:t>The referee will enforce any penalty he/she considers equitable, including the award of a score for an unfair act. </a:t>
            </a:r>
          </a:p>
          <a:p>
            <a:pPr marL="342900" indent="-342900">
              <a:buFont typeface="Arial" pitchFamily="34" charset="0"/>
              <a:buChar char="•"/>
            </a:pPr>
            <a:endParaRPr lang="en-US" dirty="0"/>
          </a:p>
        </p:txBody>
      </p:sp>
    </p:spTree>
    <p:extLst>
      <p:ext uri="{BB962C8B-B14F-4D97-AF65-F5344CB8AC3E}">
        <p14:creationId xmlns:p14="http://schemas.microsoft.com/office/powerpoint/2010/main" val="362460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Uniforms</a:t>
            </a:r>
          </a:p>
        </p:txBody>
      </p:sp>
      <p:sp>
        <p:nvSpPr>
          <p:cNvPr id="3" name="Content Placeholder 2"/>
          <p:cNvSpPr>
            <a:spLocks noGrp="1"/>
          </p:cNvSpPr>
          <p:nvPr>
            <p:ph idx="1"/>
          </p:nvPr>
        </p:nvSpPr>
        <p:spPr/>
        <p:txBody>
          <a:bodyPr/>
          <a:lstStyle/>
          <a:p>
            <a:pPr marL="342900" indent="-342900">
              <a:buFont typeface="Arial" pitchFamily="34" charset="0"/>
              <a:buChar char="•"/>
            </a:pPr>
            <a:r>
              <a:rPr lang="en-US" sz="2400" dirty="0"/>
              <a:t>All participants must have a playing uniform consisting of matching shirts and shorts. </a:t>
            </a:r>
          </a:p>
          <a:p>
            <a:pPr marL="342900" indent="-342900">
              <a:buFont typeface="Arial" pitchFamily="34" charset="0"/>
              <a:buChar char="•"/>
            </a:pPr>
            <a:r>
              <a:rPr lang="en-US" sz="2400" dirty="0"/>
              <a:t>Numbers should be on both the front and back of the jersey.</a:t>
            </a:r>
          </a:p>
          <a:p>
            <a:pPr marL="342900" indent="-342900">
              <a:buFont typeface="Arial" pitchFamily="34" charset="0"/>
              <a:buChar char="•"/>
            </a:pPr>
            <a:r>
              <a:rPr lang="en-US" sz="2400" dirty="0"/>
              <a:t>Jerseys must be tucked in at the waist to avoid obstruction of Flag Pulling</a:t>
            </a:r>
          </a:p>
          <a:p>
            <a:pPr marL="342900" indent="-342900">
              <a:buFont typeface="Arial" pitchFamily="34" charset="0"/>
              <a:buChar char="•"/>
            </a:pPr>
            <a:r>
              <a:rPr lang="en-US" sz="2400" dirty="0"/>
              <a:t>All players must wear athletic shorts </a:t>
            </a:r>
            <a:r>
              <a:rPr lang="en-US" sz="2400" u="sng" dirty="0"/>
              <a:t>without</a:t>
            </a:r>
            <a:r>
              <a:rPr lang="en-US" sz="2400" dirty="0"/>
              <a:t> pockets</a:t>
            </a:r>
          </a:p>
          <a:p>
            <a:pPr marL="342900" indent="-342900">
              <a:buFont typeface="Arial" pitchFamily="34" charset="0"/>
              <a:buChar char="•"/>
            </a:pPr>
            <a:r>
              <a:rPr lang="en-US" sz="2400" dirty="0"/>
              <a:t>Players must wear rubber-cleated or flat-soled athletic shoes.  Metal spikes are illegal.</a:t>
            </a:r>
          </a:p>
          <a:p>
            <a:pPr marL="0" indent="0"/>
            <a:endParaRPr lang="en-US" dirty="0"/>
          </a:p>
          <a:p>
            <a:pPr marL="0" indent="0"/>
            <a:endParaRPr lang="en-US" dirty="0"/>
          </a:p>
          <a:p>
            <a:pPr marL="342900" indent="-342900">
              <a:buFont typeface="Arial" pitchFamily="34" charset="0"/>
              <a:buChar char="•"/>
            </a:pPr>
            <a:endParaRPr lang="en-US" dirty="0"/>
          </a:p>
        </p:txBody>
      </p:sp>
    </p:spTree>
    <p:extLst>
      <p:ext uri="{BB962C8B-B14F-4D97-AF65-F5344CB8AC3E}">
        <p14:creationId xmlns:p14="http://schemas.microsoft.com/office/powerpoint/2010/main" val="71369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Uniforms</a:t>
            </a:r>
          </a:p>
        </p:txBody>
      </p:sp>
      <p:sp>
        <p:nvSpPr>
          <p:cNvPr id="3" name="Content Placeholder 2"/>
          <p:cNvSpPr>
            <a:spLocks noGrp="1"/>
          </p:cNvSpPr>
          <p:nvPr>
            <p:ph idx="1"/>
          </p:nvPr>
        </p:nvSpPr>
        <p:spPr>
          <a:xfrm>
            <a:off x="544513" y="1412777"/>
            <a:ext cx="7912100" cy="5245361"/>
          </a:xfrm>
        </p:spPr>
        <p:txBody>
          <a:bodyPr/>
          <a:lstStyle/>
          <a:p>
            <a:pPr marL="342900" indent="-342900">
              <a:buFont typeface="Arial" pitchFamily="34" charset="0"/>
              <a:buChar char="•"/>
            </a:pPr>
            <a:r>
              <a:rPr lang="en-US" sz="2400" dirty="0"/>
              <a:t>No jewelry may be worn (rings, bracelets, earrings, etc.).</a:t>
            </a:r>
          </a:p>
          <a:p>
            <a:pPr marL="342900" indent="-342900">
              <a:buFont typeface="Arial" pitchFamily="34" charset="0"/>
              <a:buChar char="•"/>
            </a:pPr>
            <a:r>
              <a:rPr lang="en-US" sz="2400" dirty="0"/>
              <a:t>No blue jeans or denim will be allowed.</a:t>
            </a:r>
          </a:p>
          <a:p>
            <a:pPr marL="342900" indent="-342900">
              <a:buFont typeface="Arial" pitchFamily="34" charset="0"/>
              <a:buChar char="•"/>
            </a:pPr>
            <a:r>
              <a:rPr lang="en-US" sz="2400" dirty="0"/>
              <a:t>Athletes should not wear hats, bandanas, or any other form of headwear.</a:t>
            </a:r>
          </a:p>
          <a:p>
            <a:pPr marL="342900" indent="-342900">
              <a:buFont typeface="Arial" pitchFamily="34" charset="0"/>
              <a:buChar char="•"/>
            </a:pPr>
            <a:r>
              <a:rPr lang="en-US" sz="2400" dirty="0"/>
              <a:t>Sports style headbands are permissible</a:t>
            </a:r>
          </a:p>
          <a:p>
            <a:pPr marL="342900" indent="-342900">
              <a:buFont typeface="Arial" pitchFamily="34" charset="0"/>
              <a:buChar char="•"/>
            </a:pPr>
            <a:r>
              <a:rPr lang="en-US" sz="2400" dirty="0"/>
              <a:t>Any athlete with a medical condition or religious head covering must notify Games Officials at registration.</a:t>
            </a:r>
          </a:p>
          <a:p>
            <a:pPr marL="342900" indent="-342900">
              <a:buFont typeface="Arial" pitchFamily="34" charset="0"/>
              <a:buChar char="•"/>
            </a:pPr>
            <a:endParaRPr lang="en-US" dirty="0"/>
          </a:p>
        </p:txBody>
      </p:sp>
    </p:spTree>
    <p:extLst>
      <p:ext uri="{BB962C8B-B14F-4D97-AF65-F5344CB8AC3E}">
        <p14:creationId xmlns:p14="http://schemas.microsoft.com/office/powerpoint/2010/main" val="1467798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12673F7679C44F91F70AA5EA08EDEE" ma:contentTypeVersion="14" ma:contentTypeDescription="Create a new document." ma:contentTypeScope="" ma:versionID="84dfd12724c76a04736c65c8608f9eb6">
  <xsd:schema xmlns:xsd="http://www.w3.org/2001/XMLSchema" xmlns:xs="http://www.w3.org/2001/XMLSchema" xmlns:p="http://schemas.microsoft.com/office/2006/metadata/properties" xmlns:ns2="697d50b4-5445-4cbe-8b7c-19560245d71c" xmlns:ns3="829f0623-7a72-4883-9e9d-537f6a935139" targetNamespace="http://schemas.microsoft.com/office/2006/metadata/properties" ma:root="true" ma:fieldsID="d9e1e4c240ef67a4a93777f1eaceb76b" ns2:_="" ns3:_="">
    <xsd:import namespace="697d50b4-5445-4cbe-8b7c-19560245d71c"/>
    <xsd:import namespace="829f0623-7a72-4883-9e9d-537f6a93513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d50b4-5445-4cbe-8b7c-19560245d7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fe8fc15-8a5d-49d8-ae6d-2f66576a867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9f0623-7a72-4883-9e9d-537f6a93513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4e278dc-01f2-4fc2-866f-05418f7e8965}" ma:internalName="TaxCatchAll" ma:showField="CatchAllData" ma:web="829f0623-7a72-4883-9e9d-537f6a93513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97d50b4-5445-4cbe-8b7c-19560245d71c">
      <Terms xmlns="http://schemas.microsoft.com/office/infopath/2007/PartnerControls"/>
    </lcf76f155ced4ddcb4097134ff3c332f>
    <TaxCatchAll xmlns="829f0623-7a72-4883-9e9d-537f6a935139" xsi:nil="true"/>
  </documentManagement>
</p:properties>
</file>

<file path=customXml/itemProps1.xml><?xml version="1.0" encoding="utf-8"?>
<ds:datastoreItem xmlns:ds="http://schemas.openxmlformats.org/officeDocument/2006/customXml" ds:itemID="{2E905EEA-8D11-4076-A672-141A882EFA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7d50b4-5445-4cbe-8b7c-19560245d71c"/>
    <ds:schemaRef ds:uri="829f0623-7a72-4883-9e9d-537f6a9351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42A61A-ADA4-4AB0-AA9F-BD15B3645840}">
  <ds:schemaRefs>
    <ds:schemaRef ds:uri="http://schemas.microsoft.com/sharepoint/v3/contenttype/forms"/>
  </ds:schemaRefs>
</ds:datastoreItem>
</file>

<file path=customXml/itemProps3.xml><?xml version="1.0" encoding="utf-8"?>
<ds:datastoreItem xmlns:ds="http://schemas.openxmlformats.org/officeDocument/2006/customXml" ds:itemID="{C5EB011E-6508-43F8-98C1-C2ACB3CC7864}">
  <ds:schemaRefs>
    <ds:schemaRef ds:uri="http://schemas.microsoft.com/office/2006/metadata/properties"/>
    <ds:schemaRef ds:uri="http://schemas.microsoft.com/office/infopath/2007/PartnerControls"/>
    <ds:schemaRef ds:uri="697d50b4-5445-4cbe-8b7c-19560245d71c"/>
    <ds:schemaRef ds:uri="829f0623-7a72-4883-9e9d-537f6a935139"/>
  </ds:schemaRefs>
</ds:datastoreItem>
</file>

<file path=docProps/app.xml><?xml version="1.0" encoding="utf-8"?>
<Properties xmlns="http://schemas.openxmlformats.org/officeDocument/2006/extended-properties" xmlns:vt="http://schemas.openxmlformats.org/officeDocument/2006/docPropsVTypes">
  <Template>SO_AP_Presentation.potx</Template>
  <TotalTime>1075</TotalTime>
  <Words>3735</Words>
  <Application>Microsoft Office PowerPoint</Application>
  <PresentationFormat>On-screen Show (4:3)</PresentationFormat>
  <Paragraphs>304</Paragraphs>
  <Slides>57</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57</vt:i4>
      </vt:variant>
    </vt:vector>
  </HeadingPairs>
  <TitlesOfParts>
    <vt:vector size="67" baseType="lpstr">
      <vt:lpstr>Arial</vt:lpstr>
      <vt:lpstr>Calibri</vt:lpstr>
      <vt:lpstr>Gill Sans</vt:lpstr>
      <vt:lpstr>Helvetica Neue</vt:lpstr>
      <vt:lpstr>Ubuntu</vt:lpstr>
      <vt:lpstr>Ubuntu Light</vt:lpstr>
      <vt:lpstr>SO_AP_Presentation</vt:lpstr>
      <vt:lpstr>Body White copy</vt:lpstr>
      <vt:lpstr>Blank</vt:lpstr>
      <vt:lpstr>1_Blank</vt:lpstr>
      <vt:lpstr>Flag Football Official Rules</vt:lpstr>
      <vt:lpstr>Events Offered</vt:lpstr>
      <vt:lpstr>Rosters – Tradition Teams</vt:lpstr>
      <vt:lpstr>Rosters – Unified Sports Teams</vt:lpstr>
      <vt:lpstr>Rosters – Unified Sports Teams</vt:lpstr>
      <vt:lpstr>General Rules </vt:lpstr>
      <vt:lpstr>Points of Emphasis </vt:lpstr>
      <vt:lpstr>Uniforms</vt:lpstr>
      <vt:lpstr>Uniforms</vt:lpstr>
      <vt:lpstr>Equipment </vt:lpstr>
      <vt:lpstr>Playing Field</vt:lpstr>
      <vt:lpstr>Playing Field</vt:lpstr>
      <vt:lpstr>Timing</vt:lpstr>
      <vt:lpstr>Timing</vt:lpstr>
      <vt:lpstr>Overtime</vt:lpstr>
      <vt:lpstr>Overtime</vt:lpstr>
      <vt:lpstr>Scoring</vt:lpstr>
      <vt:lpstr>Coin Toss </vt:lpstr>
      <vt:lpstr>Possessions </vt:lpstr>
      <vt:lpstr>Possessions </vt:lpstr>
      <vt:lpstr>Formations</vt:lpstr>
      <vt:lpstr>Formations</vt:lpstr>
      <vt:lpstr>Formations</vt:lpstr>
      <vt:lpstr>Substitutions</vt:lpstr>
      <vt:lpstr>Live Ball/Dead Ball</vt:lpstr>
      <vt:lpstr>Live Ball/Dead Ball</vt:lpstr>
      <vt:lpstr>Live Ball/Dead Ball</vt:lpstr>
      <vt:lpstr>Live Ball/Dead Ball</vt:lpstr>
      <vt:lpstr>Flag Pulling</vt:lpstr>
      <vt:lpstr>Flag Pulling</vt:lpstr>
      <vt:lpstr>Running</vt:lpstr>
      <vt:lpstr>Running</vt:lpstr>
      <vt:lpstr>Running</vt:lpstr>
      <vt:lpstr>Passing/Receiving</vt:lpstr>
      <vt:lpstr>Passing/Receiving</vt:lpstr>
      <vt:lpstr>Passing/Receiving</vt:lpstr>
      <vt:lpstr>Passing/Receiving</vt:lpstr>
      <vt:lpstr>Rushing the Passer</vt:lpstr>
      <vt:lpstr>Screen Blocking</vt:lpstr>
      <vt:lpstr>Screen Blocking</vt:lpstr>
      <vt:lpstr>Penalties</vt:lpstr>
      <vt:lpstr>Penalties</vt:lpstr>
      <vt:lpstr>Penalties</vt:lpstr>
      <vt:lpstr>Penalties</vt:lpstr>
      <vt:lpstr>Unsportsmanlike Conduct</vt:lpstr>
      <vt:lpstr>Unsportsmanlike Conduct</vt:lpstr>
      <vt:lpstr>Individual Skills Contest</vt:lpstr>
      <vt:lpstr>Individual Skills Contest Run &amp; Catch</vt:lpstr>
      <vt:lpstr>Individual Skills Contest Throw For Accuracy</vt:lpstr>
      <vt:lpstr>Individual Skills Contest Throw For Distance</vt:lpstr>
      <vt:lpstr>Individual Skills Contest Speed Hand Off</vt:lpstr>
      <vt:lpstr>Individual Skills Contest Flag Pulling</vt:lpstr>
      <vt:lpstr>Referee Signals</vt:lpstr>
      <vt:lpstr>Terminology</vt:lpstr>
      <vt:lpstr>Terminology</vt:lpstr>
      <vt:lpstr>Terminology</vt:lpstr>
      <vt:lpstr>Terminology</vt:lpstr>
    </vt:vector>
  </TitlesOfParts>
  <Company>Zero-G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Ciaran OGaora</dc:creator>
  <cp:lastModifiedBy>Nick  Caudle</cp:lastModifiedBy>
  <cp:revision>78</cp:revision>
  <dcterms:created xsi:type="dcterms:W3CDTF">2012-05-09T16:21:13Z</dcterms:created>
  <dcterms:modified xsi:type="dcterms:W3CDTF">2025-06-10T18:02:47Z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18674600.0000000</vt:lpwstr>
  </property>
  <property fmtid="{D5CDD505-2E9C-101B-9397-08002B2CF9AE}" pid="3" name="ContentTypeId">
    <vt:lpwstr>0x0101008012673F7679C44F91F70AA5EA08EDEE</vt:lpwstr>
  </property>
  <property fmtid="{D5CDD505-2E9C-101B-9397-08002B2CF9AE}" pid="4" name="MediaServiceImageTags">
    <vt:lpwstr/>
  </property>
</Properties>
</file>