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theme/theme3.xml" ContentType="application/vnd.openxmlformats-officedocument.theme+xml"/>
  <Override PartName="/ppt/slideLayouts/slideLayout1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4" r:id="rId4"/>
    <p:sldMasterId id="2147483723" r:id="rId5"/>
    <p:sldMasterId id="2147483732" r:id="rId6"/>
    <p:sldMasterId id="2147483753" r:id="rId7"/>
  </p:sldMasterIdLst>
  <p:notesMasterIdLst>
    <p:notesMasterId r:id="rId31"/>
  </p:notesMasterIdLst>
  <p:handoutMasterIdLst>
    <p:handoutMasterId r:id="rId32"/>
  </p:handoutMasterIdLst>
  <p:sldIdLst>
    <p:sldId id="285" r:id="rId8"/>
    <p:sldId id="307" r:id="rId9"/>
    <p:sldId id="286" r:id="rId10"/>
    <p:sldId id="316" r:id="rId11"/>
    <p:sldId id="287" r:id="rId12"/>
    <p:sldId id="309" r:id="rId13"/>
    <p:sldId id="317" r:id="rId14"/>
    <p:sldId id="288" r:id="rId15"/>
    <p:sldId id="314" r:id="rId16"/>
    <p:sldId id="310" r:id="rId17"/>
    <p:sldId id="311" r:id="rId18"/>
    <p:sldId id="289" r:id="rId19"/>
    <p:sldId id="290" r:id="rId20"/>
    <p:sldId id="312" r:id="rId21"/>
    <p:sldId id="313" r:id="rId22"/>
    <p:sldId id="291" r:id="rId23"/>
    <p:sldId id="292" r:id="rId24"/>
    <p:sldId id="293" r:id="rId25"/>
    <p:sldId id="294" r:id="rId26"/>
    <p:sldId id="295" r:id="rId27"/>
    <p:sldId id="296" r:id="rId28"/>
    <p:sldId id="297" r:id="rId29"/>
    <p:sldId id="315" r:id="rId3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2421"/>
    <a:srgbClr val="2E3333"/>
    <a:srgbClr val="1A1A16"/>
    <a:srgbClr val="1A1A10"/>
    <a:srgbClr val="16151E"/>
    <a:srgbClr val="292511"/>
    <a:srgbClr val="000000"/>
    <a:srgbClr val="FF5517"/>
    <a:srgbClr val="FF791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8AE043A-FC9A-4604-8FC1-C92CE9647DED}" v="2" dt="2026-08-12T14:58:32.88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34" autoAdjust="0"/>
    <p:restoredTop sz="94660"/>
  </p:normalViewPr>
  <p:slideViewPr>
    <p:cSldViewPr snapToGrid="0" snapToObjects="1">
      <p:cViewPr varScale="1">
        <p:scale>
          <a:sx n="105" d="100"/>
          <a:sy n="105" d="100"/>
        </p:scale>
        <p:origin x="1776" y="96"/>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101" d="100"/>
          <a:sy n="101" d="100"/>
        </p:scale>
        <p:origin x="-3232" y="-12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21" Type="http://schemas.openxmlformats.org/officeDocument/2006/relationships/slide" Target="slides/slide14.xml"/><Relationship Id="rId34"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handoutMaster" Target="handoutMasters/handoutMaster1.xml"/><Relationship Id="rId37"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theme" Target="theme/theme1.xml"/><Relationship Id="rId8" Type="http://schemas.openxmlformats.org/officeDocument/2006/relationships/slide" Target="slides/slide1.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k  Caudle" userId="7e96a531-2563-48f5-a502-153b6c231f9c" providerId="ADAL" clId="{15C98207-98B9-4B5C-9310-E3C7DF6CFA55}"/>
    <pc:docChg chg="modSld">
      <pc:chgData name="Nick  Caudle" userId="7e96a531-2563-48f5-a502-153b6c231f9c" providerId="ADAL" clId="{15C98207-98B9-4B5C-9310-E3C7DF6CFA55}" dt="2026-08-12T14:58:32.888" v="59"/>
      <pc:docMkLst>
        <pc:docMk/>
      </pc:docMkLst>
      <pc:sldChg chg="modTransition">
        <pc:chgData name="Nick  Caudle" userId="7e96a531-2563-48f5-a502-153b6c231f9c" providerId="ADAL" clId="{15C98207-98B9-4B5C-9310-E3C7DF6CFA55}" dt="2026-08-12T14:58:32.888" v="59"/>
        <pc:sldMkLst>
          <pc:docMk/>
          <pc:sldMk cId="1990124807" sldId="285"/>
        </pc:sldMkLst>
      </pc:sldChg>
      <pc:sldChg chg="modTransition">
        <pc:chgData name="Nick  Caudle" userId="7e96a531-2563-48f5-a502-153b6c231f9c" providerId="ADAL" clId="{15C98207-98B9-4B5C-9310-E3C7DF6CFA55}" dt="2026-08-12T14:58:32.888" v="59"/>
        <pc:sldMkLst>
          <pc:docMk/>
          <pc:sldMk cId="662656823" sldId="286"/>
        </pc:sldMkLst>
      </pc:sldChg>
      <pc:sldChg chg="modTransition">
        <pc:chgData name="Nick  Caudle" userId="7e96a531-2563-48f5-a502-153b6c231f9c" providerId="ADAL" clId="{15C98207-98B9-4B5C-9310-E3C7DF6CFA55}" dt="2026-08-12T14:58:32.888" v="59"/>
        <pc:sldMkLst>
          <pc:docMk/>
          <pc:sldMk cId="3602541971" sldId="287"/>
        </pc:sldMkLst>
      </pc:sldChg>
      <pc:sldChg chg="modTransition">
        <pc:chgData name="Nick  Caudle" userId="7e96a531-2563-48f5-a502-153b6c231f9c" providerId="ADAL" clId="{15C98207-98B9-4B5C-9310-E3C7DF6CFA55}" dt="2026-08-12T14:58:32.888" v="59"/>
        <pc:sldMkLst>
          <pc:docMk/>
          <pc:sldMk cId="2705730775" sldId="288"/>
        </pc:sldMkLst>
      </pc:sldChg>
      <pc:sldChg chg="modTransition">
        <pc:chgData name="Nick  Caudle" userId="7e96a531-2563-48f5-a502-153b6c231f9c" providerId="ADAL" clId="{15C98207-98B9-4B5C-9310-E3C7DF6CFA55}" dt="2026-08-12T14:58:32.888" v="59"/>
        <pc:sldMkLst>
          <pc:docMk/>
          <pc:sldMk cId="3953166285" sldId="289"/>
        </pc:sldMkLst>
      </pc:sldChg>
      <pc:sldChg chg="modTransition">
        <pc:chgData name="Nick  Caudle" userId="7e96a531-2563-48f5-a502-153b6c231f9c" providerId="ADAL" clId="{15C98207-98B9-4B5C-9310-E3C7DF6CFA55}" dt="2026-08-12T14:58:32.888" v="59"/>
        <pc:sldMkLst>
          <pc:docMk/>
          <pc:sldMk cId="3373151612" sldId="290"/>
        </pc:sldMkLst>
      </pc:sldChg>
      <pc:sldChg chg="modTransition">
        <pc:chgData name="Nick  Caudle" userId="7e96a531-2563-48f5-a502-153b6c231f9c" providerId="ADAL" clId="{15C98207-98B9-4B5C-9310-E3C7DF6CFA55}" dt="2026-08-12T14:58:32.888" v="59"/>
        <pc:sldMkLst>
          <pc:docMk/>
          <pc:sldMk cId="3507414288" sldId="291"/>
        </pc:sldMkLst>
      </pc:sldChg>
      <pc:sldChg chg="modTransition">
        <pc:chgData name="Nick  Caudle" userId="7e96a531-2563-48f5-a502-153b6c231f9c" providerId="ADAL" clId="{15C98207-98B9-4B5C-9310-E3C7DF6CFA55}" dt="2026-08-12T14:58:32.888" v="59"/>
        <pc:sldMkLst>
          <pc:docMk/>
          <pc:sldMk cId="3002023346" sldId="292"/>
        </pc:sldMkLst>
      </pc:sldChg>
      <pc:sldChg chg="modTransition">
        <pc:chgData name="Nick  Caudle" userId="7e96a531-2563-48f5-a502-153b6c231f9c" providerId="ADAL" clId="{15C98207-98B9-4B5C-9310-E3C7DF6CFA55}" dt="2026-08-12T14:58:32.888" v="59"/>
        <pc:sldMkLst>
          <pc:docMk/>
          <pc:sldMk cId="2051640741" sldId="293"/>
        </pc:sldMkLst>
      </pc:sldChg>
      <pc:sldChg chg="modTransition">
        <pc:chgData name="Nick  Caudle" userId="7e96a531-2563-48f5-a502-153b6c231f9c" providerId="ADAL" clId="{15C98207-98B9-4B5C-9310-E3C7DF6CFA55}" dt="2026-08-12T14:58:32.888" v="59"/>
        <pc:sldMkLst>
          <pc:docMk/>
          <pc:sldMk cId="2020894817" sldId="294"/>
        </pc:sldMkLst>
      </pc:sldChg>
      <pc:sldChg chg="modTransition">
        <pc:chgData name="Nick  Caudle" userId="7e96a531-2563-48f5-a502-153b6c231f9c" providerId="ADAL" clId="{15C98207-98B9-4B5C-9310-E3C7DF6CFA55}" dt="2026-08-12T14:58:32.888" v="59"/>
        <pc:sldMkLst>
          <pc:docMk/>
          <pc:sldMk cId="1883536337" sldId="295"/>
        </pc:sldMkLst>
      </pc:sldChg>
      <pc:sldChg chg="modTransition">
        <pc:chgData name="Nick  Caudle" userId="7e96a531-2563-48f5-a502-153b6c231f9c" providerId="ADAL" clId="{15C98207-98B9-4B5C-9310-E3C7DF6CFA55}" dt="2026-08-12T14:58:32.888" v="59"/>
        <pc:sldMkLst>
          <pc:docMk/>
          <pc:sldMk cId="2068130174" sldId="296"/>
        </pc:sldMkLst>
      </pc:sldChg>
      <pc:sldChg chg="modTransition">
        <pc:chgData name="Nick  Caudle" userId="7e96a531-2563-48f5-a502-153b6c231f9c" providerId="ADAL" clId="{15C98207-98B9-4B5C-9310-E3C7DF6CFA55}" dt="2026-08-12T14:58:32.888" v="59"/>
        <pc:sldMkLst>
          <pc:docMk/>
          <pc:sldMk cId="2963585656" sldId="297"/>
        </pc:sldMkLst>
      </pc:sldChg>
      <pc:sldChg chg="modTransition">
        <pc:chgData name="Nick  Caudle" userId="7e96a531-2563-48f5-a502-153b6c231f9c" providerId="ADAL" clId="{15C98207-98B9-4B5C-9310-E3C7DF6CFA55}" dt="2026-08-12T14:58:32.888" v="59"/>
        <pc:sldMkLst>
          <pc:docMk/>
          <pc:sldMk cId="3054123997" sldId="307"/>
        </pc:sldMkLst>
      </pc:sldChg>
      <pc:sldChg chg="modTransition">
        <pc:chgData name="Nick  Caudle" userId="7e96a531-2563-48f5-a502-153b6c231f9c" providerId="ADAL" clId="{15C98207-98B9-4B5C-9310-E3C7DF6CFA55}" dt="2026-08-12T14:58:32.888" v="59"/>
        <pc:sldMkLst>
          <pc:docMk/>
          <pc:sldMk cId="1849468927" sldId="309"/>
        </pc:sldMkLst>
      </pc:sldChg>
      <pc:sldChg chg="modTransition">
        <pc:chgData name="Nick  Caudle" userId="7e96a531-2563-48f5-a502-153b6c231f9c" providerId="ADAL" clId="{15C98207-98B9-4B5C-9310-E3C7DF6CFA55}" dt="2026-08-12T14:58:32.888" v="59"/>
        <pc:sldMkLst>
          <pc:docMk/>
          <pc:sldMk cId="403072861" sldId="310"/>
        </pc:sldMkLst>
      </pc:sldChg>
      <pc:sldChg chg="modTransition">
        <pc:chgData name="Nick  Caudle" userId="7e96a531-2563-48f5-a502-153b6c231f9c" providerId="ADAL" clId="{15C98207-98B9-4B5C-9310-E3C7DF6CFA55}" dt="2026-08-12T14:58:32.888" v="59"/>
        <pc:sldMkLst>
          <pc:docMk/>
          <pc:sldMk cId="191711620" sldId="311"/>
        </pc:sldMkLst>
      </pc:sldChg>
      <pc:sldChg chg="modTransition">
        <pc:chgData name="Nick  Caudle" userId="7e96a531-2563-48f5-a502-153b6c231f9c" providerId="ADAL" clId="{15C98207-98B9-4B5C-9310-E3C7DF6CFA55}" dt="2026-08-12T14:58:32.888" v="59"/>
        <pc:sldMkLst>
          <pc:docMk/>
          <pc:sldMk cId="1446806572" sldId="312"/>
        </pc:sldMkLst>
      </pc:sldChg>
      <pc:sldChg chg="modTransition">
        <pc:chgData name="Nick  Caudle" userId="7e96a531-2563-48f5-a502-153b6c231f9c" providerId="ADAL" clId="{15C98207-98B9-4B5C-9310-E3C7DF6CFA55}" dt="2026-08-12T14:58:32.888" v="59"/>
        <pc:sldMkLst>
          <pc:docMk/>
          <pc:sldMk cId="1622301803" sldId="313"/>
        </pc:sldMkLst>
      </pc:sldChg>
      <pc:sldChg chg="modSp mod modTransition">
        <pc:chgData name="Nick  Caudle" userId="7e96a531-2563-48f5-a502-153b6c231f9c" providerId="ADAL" clId="{15C98207-98B9-4B5C-9310-E3C7DF6CFA55}" dt="2026-08-12T14:58:32.888" v="59"/>
        <pc:sldMkLst>
          <pc:docMk/>
          <pc:sldMk cId="1558965820" sldId="314"/>
        </pc:sldMkLst>
        <pc:spChg chg="mod">
          <ac:chgData name="Nick  Caudle" userId="7e96a531-2563-48f5-a502-153b6c231f9c" providerId="ADAL" clId="{15C98207-98B9-4B5C-9310-E3C7DF6CFA55}" dt="2026-08-12T14:35:27.534" v="8" actId="20577"/>
          <ac:spMkLst>
            <pc:docMk/>
            <pc:sldMk cId="1558965820" sldId="314"/>
            <ac:spMk id="3" creationId="{5D2E0CCC-C623-E2AF-3ED3-82BF0C5403C1}"/>
          </ac:spMkLst>
        </pc:spChg>
        <pc:picChg chg="mod">
          <ac:chgData name="Nick  Caudle" userId="7e96a531-2563-48f5-a502-153b6c231f9c" providerId="ADAL" clId="{15C98207-98B9-4B5C-9310-E3C7DF6CFA55}" dt="2026-08-12T14:35:47.162" v="58" actId="14100"/>
          <ac:picMkLst>
            <pc:docMk/>
            <pc:sldMk cId="1558965820" sldId="314"/>
            <ac:picMk id="5" creationId="{00000000-0000-0000-0000-000000000000}"/>
          </ac:picMkLst>
        </pc:picChg>
      </pc:sldChg>
      <pc:sldChg chg="modTransition">
        <pc:chgData name="Nick  Caudle" userId="7e96a531-2563-48f5-a502-153b6c231f9c" providerId="ADAL" clId="{15C98207-98B9-4B5C-9310-E3C7DF6CFA55}" dt="2026-08-12T14:58:32.888" v="59"/>
        <pc:sldMkLst>
          <pc:docMk/>
          <pc:sldMk cId="4276529998" sldId="315"/>
        </pc:sldMkLst>
      </pc:sldChg>
      <pc:sldChg chg="modTransition">
        <pc:chgData name="Nick  Caudle" userId="7e96a531-2563-48f5-a502-153b6c231f9c" providerId="ADAL" clId="{15C98207-98B9-4B5C-9310-E3C7DF6CFA55}" dt="2026-08-12T14:58:32.888" v="59"/>
        <pc:sldMkLst>
          <pc:docMk/>
          <pc:sldMk cId="601735641" sldId="316"/>
        </pc:sldMkLst>
      </pc:sldChg>
      <pc:sldChg chg="modTransition">
        <pc:chgData name="Nick  Caudle" userId="7e96a531-2563-48f5-a502-153b6c231f9c" providerId="ADAL" clId="{15C98207-98B9-4B5C-9310-E3C7DF6CFA55}" dt="2026-08-12T14:58:32.888" v="59"/>
        <pc:sldMkLst>
          <pc:docMk/>
          <pc:sldMk cId="2153448837" sldId="317"/>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4D70A94-535E-A242-8751-E65D819C19D3}" type="datetimeFigureOut">
              <a:rPr lang="en-US" smtClean="0"/>
              <a:t>8/12/2026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7442F98-C731-A94C-AA10-6D9C96A04D6B}" type="slidenum">
              <a:rPr lang="en-US" smtClean="0"/>
              <a:t>‹#›</a:t>
            </a:fld>
            <a:endParaRPr lang="en-US"/>
          </a:p>
        </p:txBody>
      </p:sp>
    </p:spTree>
    <p:extLst>
      <p:ext uri="{BB962C8B-B14F-4D97-AF65-F5344CB8AC3E}">
        <p14:creationId xmlns:p14="http://schemas.microsoft.com/office/powerpoint/2010/main" val="22040053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1A25BBB-A885-FB47-A586-C46B257BEE92}" type="datetimeFigureOut">
              <a:rPr lang="en-US" smtClean="0"/>
              <a:t>8/12/2026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36B4B2F-0019-C942-9AE2-8EB4A07943DA}" type="slidenum">
              <a:rPr lang="en-US" smtClean="0"/>
              <a:t>‹#›</a:t>
            </a:fld>
            <a:endParaRPr lang="en-US"/>
          </a:p>
        </p:txBody>
      </p:sp>
    </p:spTree>
    <p:extLst>
      <p:ext uri="{BB962C8B-B14F-4D97-AF65-F5344CB8AC3E}">
        <p14:creationId xmlns:p14="http://schemas.microsoft.com/office/powerpoint/2010/main" val="1462632095"/>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354" y="1150622"/>
            <a:ext cx="7773293" cy="1470049"/>
          </a:xfrm>
        </p:spPr>
        <p:txBody>
          <a:bodyPr/>
          <a:lstStyle/>
          <a:p>
            <a:r>
              <a:rPr lang="ga-IE"/>
              <a:t>Click to edit Master title style</a:t>
            </a:r>
            <a:endParaRPr lang="en-US"/>
          </a:p>
        </p:txBody>
      </p:sp>
      <p:sp>
        <p:nvSpPr>
          <p:cNvPr id="3" name="Subtitle 2"/>
          <p:cNvSpPr>
            <a:spLocks noGrp="1"/>
          </p:cNvSpPr>
          <p:nvPr>
            <p:ph type="subTitle" idx="1"/>
          </p:nvPr>
        </p:nvSpPr>
        <p:spPr>
          <a:xfrm>
            <a:off x="774703" y="2973325"/>
            <a:ext cx="6400354" cy="1752451"/>
          </a:xfrm>
        </p:spPr>
        <p:txBody>
          <a:bodyPr/>
          <a:lstStyle>
            <a:lvl1pPr marL="0" indent="0" algn="l">
              <a:buNone/>
              <a:defRPr/>
            </a:lvl1pPr>
            <a:lvl2pPr marL="321457" indent="0" algn="ctr">
              <a:buNone/>
              <a:defRPr/>
            </a:lvl2pPr>
            <a:lvl3pPr marL="642915" indent="0" algn="ctr">
              <a:buNone/>
              <a:defRPr/>
            </a:lvl3pPr>
            <a:lvl4pPr marL="964372" indent="0" algn="ctr">
              <a:buNone/>
              <a:defRPr/>
            </a:lvl4pPr>
            <a:lvl5pPr marL="1285829" indent="0" algn="ctr">
              <a:buNone/>
              <a:defRPr/>
            </a:lvl5pPr>
            <a:lvl6pPr marL="1607287" indent="0" algn="ctr">
              <a:buNone/>
              <a:defRPr/>
            </a:lvl6pPr>
            <a:lvl7pPr marL="1928744" indent="0" algn="ctr">
              <a:buNone/>
              <a:defRPr/>
            </a:lvl7pPr>
            <a:lvl8pPr marL="2250201" indent="0" algn="ctr">
              <a:buNone/>
              <a:defRPr/>
            </a:lvl8pPr>
            <a:lvl9pPr marL="2571659" indent="0" algn="ctr">
              <a:buNone/>
              <a:defRPr/>
            </a:lvl9pPr>
          </a:lstStyle>
          <a:p>
            <a:r>
              <a:rPr lang="ga-IE"/>
              <a:t>Click to edit Master subtitle style</a:t>
            </a:r>
            <a:endParaRPr lang="en-US" dirty="0"/>
          </a:p>
        </p:txBody>
      </p:sp>
      <p:sp>
        <p:nvSpPr>
          <p:cNvPr id="4" name="Text Box 4"/>
          <p:cNvSpPr txBox="1">
            <a:spLocks noGrp="1" noChangeArrowheads="1"/>
          </p:cNvSpPr>
          <p:nvPr>
            <p:ph type="sldNum" sz="quarter" idx="10"/>
          </p:nvPr>
        </p:nvSpPr>
        <p:spPr>
          <a:ln/>
        </p:spPr>
        <p:txBody>
          <a:bodyPr/>
          <a:lstStyle>
            <a:lvl1pPr>
              <a:defRPr/>
            </a:lvl1pPr>
          </a:lstStyle>
          <a:p>
            <a:fld id="{F4B88F72-1EA4-FE40-A5CA-BD0111E6622B}" type="slidenum">
              <a:rPr lang="en-US" smtClean="0"/>
              <a:pPr/>
              <a:t>‹#›</a:t>
            </a:fld>
            <a:r>
              <a:rPr lang="en-US"/>
              <a:t> </a:t>
            </a:r>
            <a:endParaRPr lang="en-US" b="1" dirty="0">
              <a:latin typeface="Helvetica Neue"/>
              <a:cs typeface="Helvetica Neue"/>
            </a:endParaRPr>
          </a:p>
        </p:txBody>
      </p:sp>
    </p:spTree>
    <p:extLst>
      <p:ext uri="{BB962C8B-B14F-4D97-AF65-F5344CB8AC3E}">
        <p14:creationId xmlns:p14="http://schemas.microsoft.com/office/powerpoint/2010/main" val="4154354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354" y="2130848"/>
            <a:ext cx="7773293" cy="1470049"/>
          </a:xfrm>
        </p:spPr>
        <p:txBody>
          <a:bodyPr/>
          <a:lstStyle/>
          <a:p>
            <a:r>
              <a:rPr lang="ga-IE"/>
              <a:t>Click to edit Master title style</a:t>
            </a:r>
            <a:endParaRPr lang="en-US"/>
          </a:p>
        </p:txBody>
      </p:sp>
      <p:sp>
        <p:nvSpPr>
          <p:cNvPr id="3" name="Subtitle 2"/>
          <p:cNvSpPr>
            <a:spLocks noGrp="1"/>
          </p:cNvSpPr>
          <p:nvPr>
            <p:ph type="subTitle" idx="1"/>
          </p:nvPr>
        </p:nvSpPr>
        <p:spPr>
          <a:xfrm>
            <a:off x="1371824" y="3886647"/>
            <a:ext cx="6400354" cy="1752451"/>
          </a:xfrm>
        </p:spPr>
        <p:txBody>
          <a:bodyPr/>
          <a:lstStyle>
            <a:lvl1pPr marL="0" indent="0" algn="ctr">
              <a:buNone/>
              <a:defRPr/>
            </a:lvl1pPr>
            <a:lvl2pPr marL="321457" indent="0" algn="ctr">
              <a:buNone/>
              <a:defRPr/>
            </a:lvl2pPr>
            <a:lvl3pPr marL="642915" indent="0" algn="ctr">
              <a:buNone/>
              <a:defRPr/>
            </a:lvl3pPr>
            <a:lvl4pPr marL="964372" indent="0" algn="ctr">
              <a:buNone/>
              <a:defRPr/>
            </a:lvl4pPr>
            <a:lvl5pPr marL="1285829" indent="0" algn="ctr">
              <a:buNone/>
              <a:defRPr/>
            </a:lvl5pPr>
            <a:lvl6pPr marL="1607287" indent="0" algn="ctr">
              <a:buNone/>
              <a:defRPr/>
            </a:lvl6pPr>
            <a:lvl7pPr marL="1928744" indent="0" algn="ctr">
              <a:buNone/>
              <a:defRPr/>
            </a:lvl7pPr>
            <a:lvl8pPr marL="2250201" indent="0" algn="ctr">
              <a:buNone/>
              <a:defRPr/>
            </a:lvl8pPr>
            <a:lvl9pPr marL="2571659" indent="0" algn="ctr">
              <a:buNone/>
              <a:defRPr/>
            </a:lvl9pPr>
          </a:lstStyle>
          <a:p>
            <a:r>
              <a:rPr lang="ga-IE"/>
              <a:t>Click to edit Master subtitle style</a:t>
            </a:r>
            <a:endParaRPr lang="en-US"/>
          </a:p>
        </p:txBody>
      </p:sp>
      <p:sp>
        <p:nvSpPr>
          <p:cNvPr id="4" name="Text Box 4"/>
          <p:cNvSpPr txBox="1">
            <a:spLocks noGrp="1" noChangeArrowheads="1"/>
          </p:cNvSpPr>
          <p:nvPr>
            <p:ph type="sldNum" sz="quarter" idx="10"/>
          </p:nvPr>
        </p:nvSpPr>
        <p:spPr>
          <a:ln/>
        </p:spPr>
        <p:txBody>
          <a:bodyPr/>
          <a:lstStyle>
            <a:lvl1pPr>
              <a:defRPr/>
            </a:lvl1pPr>
          </a:lstStyle>
          <a:p>
            <a:fld id="{F4B88F72-1EA4-FE40-A5CA-BD0111E6622B}" type="slidenum">
              <a:rPr lang="en-US" smtClean="0"/>
              <a:pPr/>
              <a:t>‹#›</a:t>
            </a:fld>
            <a:r>
              <a:rPr lang="en-US" dirty="0">
                <a:solidFill>
                  <a:srgbClr val="2E3333"/>
                </a:solidFill>
              </a:rPr>
              <a:t> /  </a:t>
            </a:r>
            <a:r>
              <a:rPr lang="en-US" dirty="0">
                <a:solidFill>
                  <a:srgbClr val="2E3333"/>
                </a:solidFill>
                <a:latin typeface="Ubuntu"/>
                <a:cs typeface="Ubuntu"/>
              </a:rPr>
              <a:t>Special Olympics Michigan</a:t>
            </a:r>
          </a:p>
        </p:txBody>
      </p:sp>
    </p:spTree>
    <p:extLst>
      <p:ext uri="{BB962C8B-B14F-4D97-AF65-F5344CB8AC3E}">
        <p14:creationId xmlns:p14="http://schemas.microsoft.com/office/powerpoint/2010/main" val="3809498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a:t>Click to edit Master title style</a:t>
            </a:r>
            <a:endParaRPr lang="en-US"/>
          </a:p>
        </p:txBody>
      </p:sp>
      <p:sp>
        <p:nvSpPr>
          <p:cNvPr id="3" name="Content Placeholder 2"/>
          <p:cNvSpPr>
            <a:spLocks noGrp="1"/>
          </p:cNvSpPr>
          <p:nvPr>
            <p:ph idx="1"/>
          </p:nvPr>
        </p:nvSpPr>
        <p:spPr/>
        <p:txBody>
          <a:body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4" name="Text Box 4"/>
          <p:cNvSpPr txBox="1">
            <a:spLocks noGrp="1" noChangeArrowheads="1"/>
          </p:cNvSpPr>
          <p:nvPr>
            <p:ph type="sldNum" sz="quarter" idx="10"/>
          </p:nvPr>
        </p:nvSpPr>
        <p:spPr>
          <a:ln/>
        </p:spPr>
        <p:txBody>
          <a:bodyPr/>
          <a:lstStyle>
            <a:lvl1pPr>
              <a:defRPr/>
            </a:lvl1pPr>
          </a:lstStyle>
          <a:p>
            <a:fld id="{62FADDA2-E13B-F548-856B-05843CC20AFE}" type="slidenum">
              <a:rPr lang="en-US" smtClean="0"/>
              <a:pPr/>
              <a:t>‹#›</a:t>
            </a:fld>
            <a:r>
              <a:rPr lang="en-US" dirty="0"/>
              <a:t> Special Olympics Michigan</a:t>
            </a:r>
          </a:p>
        </p:txBody>
      </p:sp>
    </p:spTree>
    <p:extLst>
      <p:ext uri="{BB962C8B-B14F-4D97-AF65-F5344CB8AC3E}">
        <p14:creationId xmlns:p14="http://schemas.microsoft.com/office/powerpoint/2010/main" val="2450640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a:t>Click to edit Master title style</a:t>
            </a:r>
            <a:endParaRPr lang="en-US"/>
          </a:p>
        </p:txBody>
      </p:sp>
      <p:sp>
        <p:nvSpPr>
          <p:cNvPr id="3" name="Content Placeholder 2"/>
          <p:cNvSpPr>
            <a:spLocks noGrp="1"/>
          </p:cNvSpPr>
          <p:nvPr>
            <p:ph sz="half" idx="1"/>
          </p:nvPr>
        </p:nvSpPr>
        <p:spPr>
          <a:xfrm>
            <a:off x="544711" y="1741289"/>
            <a:ext cx="3902273" cy="4464844"/>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4" name="Content Placeholder 3"/>
          <p:cNvSpPr>
            <a:spLocks noGrp="1"/>
          </p:cNvSpPr>
          <p:nvPr>
            <p:ph sz="half" idx="2"/>
          </p:nvPr>
        </p:nvSpPr>
        <p:spPr>
          <a:xfrm>
            <a:off x="4554141" y="1741289"/>
            <a:ext cx="3902273" cy="4464844"/>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5" name="Text Box 4"/>
          <p:cNvSpPr txBox="1">
            <a:spLocks noGrp="1" noChangeArrowheads="1"/>
          </p:cNvSpPr>
          <p:nvPr>
            <p:ph type="sldNum" sz="quarter" idx="10"/>
          </p:nvPr>
        </p:nvSpPr>
        <p:spPr>
          <a:ln/>
        </p:spPr>
        <p:txBody>
          <a:bodyPr/>
          <a:lstStyle>
            <a:lvl1pPr>
              <a:defRPr/>
            </a:lvl1pPr>
          </a:lstStyle>
          <a:p>
            <a:fld id="{65259849-736F-2C48-9F66-0F7642C7CEF8}" type="slidenum">
              <a:rPr lang="en-US" smtClean="0"/>
              <a:pPr/>
              <a:t>‹#›</a:t>
            </a:fld>
            <a:r>
              <a:rPr lang="en-US" dirty="0"/>
              <a:t> / Special Olympics Michigan</a:t>
            </a:r>
          </a:p>
        </p:txBody>
      </p:sp>
    </p:spTree>
    <p:extLst>
      <p:ext uri="{BB962C8B-B14F-4D97-AF65-F5344CB8AC3E}">
        <p14:creationId xmlns:p14="http://schemas.microsoft.com/office/powerpoint/2010/main" val="2834944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647" y="274588"/>
            <a:ext cx="8228707" cy="1143000"/>
          </a:xfrm>
        </p:spPr>
        <p:txBody>
          <a:bodyPr/>
          <a:lstStyle>
            <a:lvl1pPr>
              <a:defRPr/>
            </a:lvl1pPr>
          </a:lstStyle>
          <a:p>
            <a:r>
              <a:rPr lang="ga-IE"/>
              <a:t>Click to edit Master title style</a:t>
            </a:r>
            <a:endParaRPr lang="en-US"/>
          </a:p>
        </p:txBody>
      </p:sp>
      <p:sp>
        <p:nvSpPr>
          <p:cNvPr id="3" name="Text Placeholder 2"/>
          <p:cNvSpPr>
            <a:spLocks noGrp="1"/>
          </p:cNvSpPr>
          <p:nvPr>
            <p:ph type="body" idx="1"/>
          </p:nvPr>
        </p:nvSpPr>
        <p:spPr>
          <a:xfrm>
            <a:off x="457647" y="1534791"/>
            <a:ext cx="4039568" cy="639589"/>
          </a:xfrm>
        </p:spPr>
        <p:txBody>
          <a:bodyPr anchor="b"/>
          <a:lstStyle>
            <a:lvl1pPr marL="0" indent="0">
              <a:buNone/>
              <a:defRPr sz="1700" b="1"/>
            </a:lvl1pPr>
            <a:lvl2pPr marL="321457" indent="0">
              <a:buNone/>
              <a:defRPr sz="1400" b="1"/>
            </a:lvl2pPr>
            <a:lvl3pPr marL="642915" indent="0">
              <a:buNone/>
              <a:defRPr sz="1300" b="1"/>
            </a:lvl3pPr>
            <a:lvl4pPr marL="964372" indent="0">
              <a:buNone/>
              <a:defRPr sz="1100" b="1"/>
            </a:lvl4pPr>
            <a:lvl5pPr marL="1285829" indent="0">
              <a:buNone/>
              <a:defRPr sz="1100" b="1"/>
            </a:lvl5pPr>
            <a:lvl6pPr marL="1607287" indent="0">
              <a:buNone/>
              <a:defRPr sz="1100" b="1"/>
            </a:lvl6pPr>
            <a:lvl7pPr marL="1928744" indent="0">
              <a:buNone/>
              <a:defRPr sz="1100" b="1"/>
            </a:lvl7pPr>
            <a:lvl8pPr marL="2250201" indent="0">
              <a:buNone/>
              <a:defRPr sz="1100" b="1"/>
            </a:lvl8pPr>
            <a:lvl9pPr marL="2571659" indent="0">
              <a:buNone/>
              <a:defRPr sz="1100" b="1"/>
            </a:lvl9pPr>
          </a:lstStyle>
          <a:p>
            <a:pPr lvl="0"/>
            <a:r>
              <a:rPr lang="ga-IE"/>
              <a:t>Click to edit Master text styles</a:t>
            </a:r>
          </a:p>
        </p:txBody>
      </p:sp>
      <p:sp>
        <p:nvSpPr>
          <p:cNvPr id="4" name="Content Placeholder 3"/>
          <p:cNvSpPr>
            <a:spLocks noGrp="1"/>
          </p:cNvSpPr>
          <p:nvPr>
            <p:ph sz="half" idx="2"/>
          </p:nvPr>
        </p:nvSpPr>
        <p:spPr>
          <a:xfrm>
            <a:off x="457647" y="2174379"/>
            <a:ext cx="4039568"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5" name="Text Placeholder 4"/>
          <p:cNvSpPr>
            <a:spLocks noGrp="1"/>
          </p:cNvSpPr>
          <p:nvPr>
            <p:ph type="body" sz="quarter" idx="3"/>
          </p:nvPr>
        </p:nvSpPr>
        <p:spPr>
          <a:xfrm>
            <a:off x="4644555" y="1534791"/>
            <a:ext cx="4041799" cy="639589"/>
          </a:xfrm>
        </p:spPr>
        <p:txBody>
          <a:bodyPr anchor="b"/>
          <a:lstStyle>
            <a:lvl1pPr marL="0" indent="0">
              <a:buNone/>
              <a:defRPr sz="1700" b="1"/>
            </a:lvl1pPr>
            <a:lvl2pPr marL="321457" indent="0">
              <a:buNone/>
              <a:defRPr sz="1400" b="1"/>
            </a:lvl2pPr>
            <a:lvl3pPr marL="642915" indent="0">
              <a:buNone/>
              <a:defRPr sz="1300" b="1"/>
            </a:lvl3pPr>
            <a:lvl4pPr marL="964372" indent="0">
              <a:buNone/>
              <a:defRPr sz="1100" b="1"/>
            </a:lvl4pPr>
            <a:lvl5pPr marL="1285829" indent="0">
              <a:buNone/>
              <a:defRPr sz="1100" b="1"/>
            </a:lvl5pPr>
            <a:lvl6pPr marL="1607287" indent="0">
              <a:buNone/>
              <a:defRPr sz="1100" b="1"/>
            </a:lvl6pPr>
            <a:lvl7pPr marL="1928744" indent="0">
              <a:buNone/>
              <a:defRPr sz="1100" b="1"/>
            </a:lvl7pPr>
            <a:lvl8pPr marL="2250201" indent="0">
              <a:buNone/>
              <a:defRPr sz="1100" b="1"/>
            </a:lvl8pPr>
            <a:lvl9pPr marL="2571659" indent="0">
              <a:buNone/>
              <a:defRPr sz="1100" b="1"/>
            </a:lvl9pPr>
          </a:lstStyle>
          <a:p>
            <a:pPr lvl="0"/>
            <a:r>
              <a:rPr lang="ga-IE"/>
              <a:t>Click to edit Master text styles</a:t>
            </a:r>
          </a:p>
        </p:txBody>
      </p:sp>
      <p:sp>
        <p:nvSpPr>
          <p:cNvPr id="6" name="Content Placeholder 5"/>
          <p:cNvSpPr>
            <a:spLocks noGrp="1"/>
          </p:cNvSpPr>
          <p:nvPr>
            <p:ph sz="quarter" idx="4"/>
          </p:nvPr>
        </p:nvSpPr>
        <p:spPr>
          <a:xfrm>
            <a:off x="4644555" y="2174379"/>
            <a:ext cx="4041799"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7" name="Text Box 4"/>
          <p:cNvSpPr txBox="1">
            <a:spLocks noGrp="1" noChangeArrowheads="1"/>
          </p:cNvSpPr>
          <p:nvPr>
            <p:ph type="sldNum" sz="quarter" idx="10"/>
          </p:nvPr>
        </p:nvSpPr>
        <p:spPr>
          <a:ln/>
        </p:spPr>
        <p:txBody>
          <a:bodyPr/>
          <a:lstStyle>
            <a:lvl1pPr marL="0" marR="0" indent="0" algn="l" defTabSz="457200" rtl="0" eaLnBrk="1" fontAlgn="auto" latinLnBrk="0" hangingPunct="1">
              <a:lnSpc>
                <a:spcPct val="100000"/>
              </a:lnSpc>
              <a:spcBef>
                <a:spcPts val="0"/>
              </a:spcBef>
              <a:spcAft>
                <a:spcPts val="0"/>
              </a:spcAft>
              <a:buClrTx/>
              <a:buSzTx/>
              <a:buFontTx/>
              <a:buNone/>
              <a:tabLst/>
              <a:defRPr/>
            </a:lvl1pPr>
          </a:lstStyle>
          <a:p>
            <a:fld id="{F4B88F72-1EA4-FE40-A5CA-BD0111E6622B}" type="slidenum">
              <a:rPr lang="en-US" smtClean="0"/>
              <a:pPr/>
              <a:t>‹#›</a:t>
            </a:fld>
            <a:r>
              <a:rPr lang="en-US" dirty="0">
                <a:solidFill>
                  <a:srgbClr val="2E3333"/>
                </a:solidFill>
              </a:rPr>
              <a:t> /  </a:t>
            </a:r>
            <a:r>
              <a:rPr lang="en-US" dirty="0">
                <a:solidFill>
                  <a:srgbClr val="2E3333"/>
                </a:solidFill>
                <a:latin typeface="Ubuntu"/>
                <a:cs typeface="Ubuntu"/>
              </a:rPr>
              <a:t>Special Olympics Michigan</a:t>
            </a:r>
          </a:p>
        </p:txBody>
      </p:sp>
    </p:spTree>
    <p:extLst>
      <p:ext uri="{BB962C8B-B14F-4D97-AF65-F5344CB8AC3E}">
        <p14:creationId xmlns:p14="http://schemas.microsoft.com/office/powerpoint/2010/main" val="1147788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a:t>Click to edit Master title style</a:t>
            </a:r>
            <a:endParaRPr lang="en-US"/>
          </a:p>
        </p:txBody>
      </p:sp>
      <p:sp>
        <p:nvSpPr>
          <p:cNvPr id="3" name="Text Box 4"/>
          <p:cNvSpPr txBox="1">
            <a:spLocks noGrp="1" noChangeArrowheads="1"/>
          </p:cNvSpPr>
          <p:nvPr>
            <p:ph type="sldNum" sz="quarter" idx="10"/>
          </p:nvPr>
        </p:nvSpPr>
        <p:spPr>
          <a:ln/>
        </p:spPr>
        <p:txBody>
          <a:bodyPr/>
          <a:lstStyle>
            <a:lvl1pPr>
              <a:defRPr/>
            </a:lvl1pPr>
          </a:lstStyle>
          <a:p>
            <a:fld id="{F4B88F72-1EA4-FE40-A5CA-BD0111E6622B}" type="slidenum">
              <a:rPr lang="en-US" smtClean="0"/>
              <a:pPr/>
              <a:t>‹#›</a:t>
            </a:fld>
            <a:r>
              <a:rPr lang="en-US" dirty="0">
                <a:solidFill>
                  <a:srgbClr val="2E3333"/>
                </a:solidFill>
              </a:rPr>
              <a:t> /  </a:t>
            </a:r>
            <a:r>
              <a:rPr lang="en-US" dirty="0">
                <a:solidFill>
                  <a:srgbClr val="2E3333"/>
                </a:solidFill>
                <a:latin typeface="Ubuntu"/>
                <a:cs typeface="Ubuntu"/>
              </a:rPr>
              <a:t>Special Olympics Michigan </a:t>
            </a:r>
          </a:p>
        </p:txBody>
      </p:sp>
    </p:spTree>
    <p:extLst>
      <p:ext uri="{BB962C8B-B14F-4D97-AF65-F5344CB8AC3E}">
        <p14:creationId xmlns:p14="http://schemas.microsoft.com/office/powerpoint/2010/main" val="4226246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 Box 4"/>
          <p:cNvSpPr txBox="1">
            <a:spLocks noGrp="1" noChangeArrowheads="1"/>
          </p:cNvSpPr>
          <p:nvPr>
            <p:ph type="sldNum" sz="quarter" idx="10"/>
          </p:nvPr>
        </p:nvSpPr>
        <p:spPr>
          <a:ln/>
        </p:spPr>
        <p:txBody>
          <a:bodyPr/>
          <a:lstStyle>
            <a:lvl1pPr>
              <a:defRPr/>
            </a:lvl1pPr>
          </a:lstStyle>
          <a:p>
            <a:fld id="{F4B88F72-1EA4-FE40-A5CA-BD0111E6622B}" type="slidenum">
              <a:rPr lang="en-US" smtClean="0"/>
              <a:pPr/>
              <a:t>‹#›</a:t>
            </a:fld>
            <a:r>
              <a:rPr lang="en-US" dirty="0">
                <a:solidFill>
                  <a:srgbClr val="2E3333"/>
                </a:solidFill>
              </a:rPr>
              <a:t> /  </a:t>
            </a:r>
            <a:r>
              <a:rPr lang="en-US" dirty="0">
                <a:solidFill>
                  <a:srgbClr val="2E3333"/>
                </a:solidFill>
                <a:latin typeface="Ubuntu"/>
                <a:cs typeface="Ubuntu"/>
              </a:rPr>
              <a:t>Special Olympics Michigan</a:t>
            </a:r>
          </a:p>
        </p:txBody>
      </p:sp>
    </p:spTree>
    <p:extLst>
      <p:ext uri="{BB962C8B-B14F-4D97-AF65-F5344CB8AC3E}">
        <p14:creationId xmlns:p14="http://schemas.microsoft.com/office/powerpoint/2010/main" val="3509570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647" y="273473"/>
            <a:ext cx="3008189" cy="826519"/>
          </a:xfrm>
        </p:spPr>
        <p:txBody>
          <a:bodyPr anchor="b"/>
          <a:lstStyle>
            <a:lvl1pPr algn="l">
              <a:defRPr sz="1400" b="1"/>
            </a:lvl1pPr>
          </a:lstStyle>
          <a:p>
            <a:r>
              <a:rPr lang="ga-IE"/>
              <a:t>Click to edit Master title style</a:t>
            </a:r>
            <a:endParaRPr lang="en-US" dirty="0"/>
          </a:p>
        </p:txBody>
      </p:sp>
      <p:sp>
        <p:nvSpPr>
          <p:cNvPr id="3" name="Content Placeholder 2"/>
          <p:cNvSpPr>
            <a:spLocks noGrp="1"/>
          </p:cNvSpPr>
          <p:nvPr>
            <p:ph idx="1"/>
          </p:nvPr>
        </p:nvSpPr>
        <p:spPr>
          <a:xfrm>
            <a:off x="3575224" y="1910081"/>
            <a:ext cx="5111130" cy="4215684"/>
          </a:xfrm>
        </p:spPr>
        <p:txBody>
          <a:bodyPr/>
          <a:lstStyle>
            <a:lvl1pPr>
              <a:defRPr sz="2200"/>
            </a:lvl1pPr>
            <a:lvl2pPr>
              <a:defRPr sz="2000"/>
            </a:lvl2pPr>
            <a:lvl3pPr>
              <a:defRPr sz="1700"/>
            </a:lvl3pPr>
            <a:lvl4pPr>
              <a:defRPr sz="1400"/>
            </a:lvl4pPr>
            <a:lvl5pPr>
              <a:defRPr sz="1400"/>
            </a:lvl5pPr>
            <a:lvl6pPr>
              <a:defRPr sz="1400"/>
            </a:lvl6pPr>
            <a:lvl7pPr>
              <a:defRPr sz="1400"/>
            </a:lvl7pPr>
            <a:lvl8pPr>
              <a:defRPr sz="1400"/>
            </a:lvl8pPr>
            <a:lvl9pPr>
              <a:defRPr sz="1400"/>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dirty="0"/>
          </a:p>
        </p:txBody>
      </p:sp>
      <p:sp>
        <p:nvSpPr>
          <p:cNvPr id="4" name="Text Placeholder 3"/>
          <p:cNvSpPr>
            <a:spLocks noGrp="1"/>
          </p:cNvSpPr>
          <p:nvPr>
            <p:ph type="body" sz="half" idx="2"/>
          </p:nvPr>
        </p:nvSpPr>
        <p:spPr>
          <a:xfrm>
            <a:off x="457647" y="1910081"/>
            <a:ext cx="3008189" cy="4215684"/>
          </a:xfrm>
        </p:spPr>
        <p:txBody>
          <a:bodyPr/>
          <a:lstStyle>
            <a:lvl1pPr marL="0" indent="0">
              <a:buNone/>
              <a:defRPr sz="1000"/>
            </a:lvl1pPr>
            <a:lvl2pPr marL="321457" indent="0">
              <a:buNone/>
              <a:defRPr sz="800"/>
            </a:lvl2pPr>
            <a:lvl3pPr marL="642915" indent="0">
              <a:buNone/>
              <a:defRPr sz="700"/>
            </a:lvl3pPr>
            <a:lvl4pPr marL="964372" indent="0">
              <a:buNone/>
              <a:defRPr sz="600"/>
            </a:lvl4pPr>
            <a:lvl5pPr marL="1285829" indent="0">
              <a:buNone/>
              <a:defRPr sz="600"/>
            </a:lvl5pPr>
            <a:lvl6pPr marL="1607287" indent="0">
              <a:buNone/>
              <a:defRPr sz="600"/>
            </a:lvl6pPr>
            <a:lvl7pPr marL="1928744" indent="0">
              <a:buNone/>
              <a:defRPr sz="600"/>
            </a:lvl7pPr>
            <a:lvl8pPr marL="2250201" indent="0">
              <a:buNone/>
              <a:defRPr sz="600"/>
            </a:lvl8pPr>
            <a:lvl9pPr marL="2571659" indent="0">
              <a:buNone/>
              <a:defRPr sz="600"/>
            </a:lvl9pPr>
          </a:lstStyle>
          <a:p>
            <a:pPr lvl="0"/>
            <a:r>
              <a:rPr lang="ga-IE"/>
              <a:t>Click to edit Master text styles</a:t>
            </a:r>
          </a:p>
        </p:txBody>
      </p:sp>
      <p:sp>
        <p:nvSpPr>
          <p:cNvPr id="5" name="Text Box 4"/>
          <p:cNvSpPr txBox="1">
            <a:spLocks noGrp="1" noChangeArrowheads="1"/>
          </p:cNvSpPr>
          <p:nvPr>
            <p:ph type="sldNum" sz="quarter" idx="10"/>
          </p:nvPr>
        </p:nvSpPr>
        <p:spPr>
          <a:ln/>
        </p:spPr>
        <p:txBody>
          <a:bodyPr/>
          <a:lstStyle>
            <a:lvl1pPr>
              <a:defRPr/>
            </a:lvl1pPr>
          </a:lstStyle>
          <a:p>
            <a:fld id="{F4B88F72-1EA4-FE40-A5CA-BD0111E6622B}" type="slidenum">
              <a:rPr lang="en-US" smtClean="0"/>
              <a:pPr/>
              <a:t>‹#›</a:t>
            </a:fld>
            <a:r>
              <a:rPr lang="en-US" dirty="0">
                <a:solidFill>
                  <a:srgbClr val="2E3333"/>
                </a:solidFill>
              </a:rPr>
              <a:t> /  </a:t>
            </a:r>
            <a:r>
              <a:rPr lang="en-US" dirty="0">
                <a:solidFill>
                  <a:srgbClr val="2E3333"/>
                </a:solidFill>
                <a:latin typeface="Ubuntu"/>
                <a:cs typeface="Ubuntu"/>
              </a:rPr>
              <a:t>Special Olympics Michigan</a:t>
            </a:r>
          </a:p>
        </p:txBody>
      </p:sp>
    </p:spTree>
    <p:extLst>
      <p:ext uri="{BB962C8B-B14F-4D97-AF65-F5344CB8AC3E}">
        <p14:creationId xmlns:p14="http://schemas.microsoft.com/office/powerpoint/2010/main" val="223992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Text Box 4"/>
          <p:cNvSpPr txBox="1">
            <a:spLocks noGrp="1" noChangeArrowheads="1"/>
          </p:cNvSpPr>
          <p:nvPr>
            <p:ph type="sldNum" sz="quarter" idx="10"/>
          </p:nvPr>
        </p:nvSpPr>
        <p:spPr>
          <a:ln/>
        </p:spPr>
        <p:txBody>
          <a:bodyPr/>
          <a:lstStyle>
            <a:lvl1pPr>
              <a:defRPr>
                <a:solidFill>
                  <a:schemeClr val="bg1"/>
                </a:solidFill>
              </a:defRPr>
            </a:lvl1pPr>
          </a:lstStyle>
          <a:p>
            <a:fld id="{978F6C85-62F1-2E45-BAF4-9247EEFC730C}" type="slidenum">
              <a:rPr lang="en-US" smtClean="0"/>
              <a:pPr/>
              <a:t>‹#›</a:t>
            </a:fld>
            <a:endParaRPr lang="en-US" dirty="0"/>
          </a:p>
        </p:txBody>
      </p:sp>
      <p:sp>
        <p:nvSpPr>
          <p:cNvPr id="3" name="Picture Placeholder 2"/>
          <p:cNvSpPr>
            <a:spLocks noGrp="1"/>
          </p:cNvSpPr>
          <p:nvPr>
            <p:ph type="pic" idx="1"/>
          </p:nvPr>
        </p:nvSpPr>
        <p:spPr>
          <a:xfrm>
            <a:off x="176917" y="221921"/>
            <a:ext cx="8791061" cy="6436217"/>
          </a:xfrm>
          <a:solidFill>
            <a:schemeClr val="bg1"/>
          </a:solidFill>
        </p:spPr>
        <p:txBody>
          <a:bodyPr/>
          <a:lstStyle>
            <a:lvl1pPr marL="0" indent="0">
              <a:buNone/>
              <a:defRPr sz="2200"/>
            </a:lvl1pPr>
            <a:lvl2pPr marL="321457" indent="0">
              <a:buNone/>
              <a:defRPr sz="2000"/>
            </a:lvl2pPr>
            <a:lvl3pPr marL="642915" indent="0">
              <a:buNone/>
              <a:defRPr sz="1700"/>
            </a:lvl3pPr>
            <a:lvl4pPr marL="964372" indent="0">
              <a:buNone/>
              <a:defRPr sz="1400"/>
            </a:lvl4pPr>
            <a:lvl5pPr marL="1285829" indent="0">
              <a:buNone/>
              <a:defRPr sz="1400"/>
            </a:lvl5pPr>
            <a:lvl6pPr marL="1607287" indent="0">
              <a:buNone/>
              <a:defRPr sz="1400"/>
            </a:lvl6pPr>
            <a:lvl7pPr marL="1928744" indent="0">
              <a:buNone/>
              <a:defRPr sz="1400"/>
            </a:lvl7pPr>
            <a:lvl8pPr marL="2250201" indent="0">
              <a:buNone/>
              <a:defRPr sz="1400"/>
            </a:lvl8pPr>
            <a:lvl9pPr marL="2571659" indent="0">
              <a:buNone/>
              <a:defRPr sz="1400"/>
            </a:lvl9pPr>
          </a:lstStyle>
          <a:p>
            <a:pPr lvl="0"/>
            <a:r>
              <a:rPr lang="ga-IE" noProof="0">
                <a:sym typeface="Ubuntu" charset="0"/>
              </a:rPr>
              <a:t>Drag picture to placeholder or click icon to add</a:t>
            </a:r>
            <a:endParaRPr lang="en-US" noProof="0">
              <a:sym typeface="Ubuntu" charset="0"/>
            </a:endParaRPr>
          </a:p>
        </p:txBody>
      </p:sp>
      <p:sp>
        <p:nvSpPr>
          <p:cNvPr id="2" name="Title 1"/>
          <p:cNvSpPr>
            <a:spLocks noGrp="1"/>
          </p:cNvSpPr>
          <p:nvPr>
            <p:ph type="title"/>
          </p:nvPr>
        </p:nvSpPr>
        <p:spPr>
          <a:xfrm>
            <a:off x="300743" y="5084341"/>
            <a:ext cx="6875132" cy="567035"/>
          </a:xfrm>
        </p:spPr>
        <p:txBody>
          <a:bodyPr anchor="b"/>
          <a:lstStyle>
            <a:lvl1pPr algn="l">
              <a:defRPr sz="1400" b="1"/>
            </a:lvl1pPr>
          </a:lstStyle>
          <a:p>
            <a:r>
              <a:rPr lang="ga-IE" dirty="0"/>
              <a:t>Click to edit Master title style</a:t>
            </a:r>
            <a:endParaRPr lang="en-US" dirty="0"/>
          </a:p>
        </p:txBody>
      </p:sp>
      <p:sp>
        <p:nvSpPr>
          <p:cNvPr id="4" name="Text Placeholder 3"/>
          <p:cNvSpPr>
            <a:spLocks noGrp="1"/>
          </p:cNvSpPr>
          <p:nvPr>
            <p:ph type="body" sz="half" idx="2"/>
          </p:nvPr>
        </p:nvSpPr>
        <p:spPr>
          <a:xfrm>
            <a:off x="300743" y="5757637"/>
            <a:ext cx="6891759" cy="616450"/>
          </a:xfrm>
        </p:spPr>
        <p:txBody>
          <a:bodyPr/>
          <a:lstStyle>
            <a:lvl1pPr marL="0" indent="0">
              <a:buNone/>
              <a:defRPr sz="1000"/>
            </a:lvl1pPr>
            <a:lvl2pPr marL="321457" indent="0">
              <a:buNone/>
              <a:defRPr sz="800"/>
            </a:lvl2pPr>
            <a:lvl3pPr marL="642915" indent="0">
              <a:buNone/>
              <a:defRPr sz="700"/>
            </a:lvl3pPr>
            <a:lvl4pPr marL="964372" indent="0">
              <a:buNone/>
              <a:defRPr sz="600"/>
            </a:lvl4pPr>
            <a:lvl5pPr marL="1285829" indent="0">
              <a:buNone/>
              <a:defRPr sz="600"/>
            </a:lvl5pPr>
            <a:lvl6pPr marL="1607287" indent="0">
              <a:buNone/>
              <a:defRPr sz="600"/>
            </a:lvl6pPr>
            <a:lvl7pPr marL="1928744" indent="0">
              <a:buNone/>
              <a:defRPr sz="600"/>
            </a:lvl7pPr>
            <a:lvl8pPr marL="2250201" indent="0">
              <a:buNone/>
              <a:defRPr sz="600"/>
            </a:lvl8pPr>
            <a:lvl9pPr marL="2571659" indent="0">
              <a:buNone/>
              <a:defRPr sz="600"/>
            </a:lvl9pPr>
          </a:lstStyle>
          <a:p>
            <a:pPr lvl="0"/>
            <a:r>
              <a:rPr lang="ga-IE"/>
              <a:t>Click to edit Master text styles</a:t>
            </a:r>
          </a:p>
        </p:txBody>
      </p:sp>
    </p:spTree>
    <p:extLst>
      <p:ext uri="{BB962C8B-B14F-4D97-AF65-F5344CB8AC3E}">
        <p14:creationId xmlns:p14="http://schemas.microsoft.com/office/powerpoint/2010/main" val="2645209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354" y="2130848"/>
            <a:ext cx="7773293" cy="1470049"/>
          </a:xfrm>
          <a:prstGeom prst="rect">
            <a:avLst/>
          </a:prstGeom>
        </p:spPr>
        <p:txBody>
          <a:bodyPr vert="horz" lIns="64291" tIns="32146" rIns="64291" bIns="32146"/>
          <a:lstStyle>
            <a:lvl1pPr>
              <a:defRPr>
                <a:latin typeface="Ubuntu"/>
                <a:cs typeface="Ubuntu"/>
              </a:defRPr>
            </a:lvl1pPr>
          </a:lstStyle>
          <a:p>
            <a:r>
              <a:rPr lang="ga-IE"/>
              <a:t>Click to edit Master title style</a:t>
            </a:r>
            <a:endParaRPr lang="en-US" dirty="0"/>
          </a:p>
        </p:txBody>
      </p:sp>
      <p:sp>
        <p:nvSpPr>
          <p:cNvPr id="3" name="Subtitle 2"/>
          <p:cNvSpPr>
            <a:spLocks noGrp="1"/>
          </p:cNvSpPr>
          <p:nvPr>
            <p:ph type="subTitle" idx="1"/>
          </p:nvPr>
        </p:nvSpPr>
        <p:spPr>
          <a:xfrm>
            <a:off x="1371824" y="3886647"/>
            <a:ext cx="6400354" cy="1752451"/>
          </a:xfrm>
          <a:prstGeom prst="rect">
            <a:avLst/>
          </a:prstGeom>
        </p:spPr>
        <p:txBody>
          <a:bodyPr vert="horz" lIns="64291" tIns="32146" rIns="64291" bIns="32146"/>
          <a:lstStyle>
            <a:lvl1pPr marL="0" indent="0" algn="ctr">
              <a:buNone/>
              <a:defRPr>
                <a:latin typeface="Ubuntu"/>
                <a:cs typeface="Ubuntu"/>
              </a:defRPr>
            </a:lvl1pPr>
            <a:lvl2pPr marL="321457" indent="0" algn="ctr">
              <a:buNone/>
              <a:defRPr/>
            </a:lvl2pPr>
            <a:lvl3pPr marL="642915" indent="0" algn="ctr">
              <a:buNone/>
              <a:defRPr/>
            </a:lvl3pPr>
            <a:lvl4pPr marL="964372" indent="0" algn="ctr">
              <a:buNone/>
              <a:defRPr/>
            </a:lvl4pPr>
            <a:lvl5pPr marL="1285829" indent="0" algn="ctr">
              <a:buNone/>
              <a:defRPr/>
            </a:lvl5pPr>
            <a:lvl6pPr marL="1607287" indent="0" algn="ctr">
              <a:buNone/>
              <a:defRPr/>
            </a:lvl6pPr>
            <a:lvl7pPr marL="1928744" indent="0" algn="ctr">
              <a:buNone/>
              <a:defRPr/>
            </a:lvl7pPr>
            <a:lvl8pPr marL="2250201" indent="0" algn="ctr">
              <a:buNone/>
              <a:defRPr/>
            </a:lvl8pPr>
            <a:lvl9pPr marL="2571659" indent="0" algn="ctr">
              <a:buNone/>
              <a:defRPr/>
            </a:lvl9pPr>
          </a:lstStyle>
          <a:p>
            <a:r>
              <a:rPr lang="ga-IE"/>
              <a:t>Click to edit Master subtitle style</a:t>
            </a:r>
            <a:endParaRPr lang="en-US"/>
          </a:p>
        </p:txBody>
      </p:sp>
    </p:spTree>
    <p:extLst>
      <p:ext uri="{BB962C8B-B14F-4D97-AF65-F5344CB8AC3E}">
        <p14:creationId xmlns:p14="http://schemas.microsoft.com/office/powerpoint/2010/main" val="2989172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354" y="2130848"/>
            <a:ext cx="7773293" cy="1470049"/>
          </a:xfrm>
          <a:prstGeom prst="rect">
            <a:avLst/>
          </a:prstGeom>
        </p:spPr>
        <p:txBody>
          <a:bodyPr vert="horz" lIns="64291" tIns="32146" rIns="64291" bIns="32146"/>
          <a:lstStyle>
            <a:lvl1pPr>
              <a:defRPr>
                <a:latin typeface="Ubuntu"/>
                <a:cs typeface="Ubuntu"/>
              </a:defRPr>
            </a:lvl1pPr>
          </a:lstStyle>
          <a:p>
            <a:r>
              <a:rPr lang="ga-IE"/>
              <a:t>Click to edit Master title style</a:t>
            </a:r>
            <a:endParaRPr lang="en-US" dirty="0"/>
          </a:p>
        </p:txBody>
      </p:sp>
      <p:sp>
        <p:nvSpPr>
          <p:cNvPr id="3" name="Subtitle 2"/>
          <p:cNvSpPr>
            <a:spLocks noGrp="1"/>
          </p:cNvSpPr>
          <p:nvPr>
            <p:ph type="subTitle" idx="1"/>
          </p:nvPr>
        </p:nvSpPr>
        <p:spPr>
          <a:xfrm>
            <a:off x="1371824" y="3886647"/>
            <a:ext cx="6400354" cy="1752451"/>
          </a:xfrm>
          <a:prstGeom prst="rect">
            <a:avLst/>
          </a:prstGeom>
        </p:spPr>
        <p:txBody>
          <a:bodyPr vert="horz" lIns="64291" tIns="32146" rIns="64291" bIns="32146"/>
          <a:lstStyle>
            <a:lvl1pPr marL="0" indent="0" algn="ctr">
              <a:buNone/>
              <a:defRPr>
                <a:latin typeface="Ubuntu"/>
                <a:cs typeface="Ubuntu"/>
              </a:defRPr>
            </a:lvl1pPr>
            <a:lvl2pPr marL="321457" indent="0" algn="ctr">
              <a:buNone/>
              <a:defRPr/>
            </a:lvl2pPr>
            <a:lvl3pPr marL="642915" indent="0" algn="ctr">
              <a:buNone/>
              <a:defRPr/>
            </a:lvl3pPr>
            <a:lvl4pPr marL="964372" indent="0" algn="ctr">
              <a:buNone/>
              <a:defRPr/>
            </a:lvl4pPr>
            <a:lvl5pPr marL="1285829" indent="0" algn="ctr">
              <a:buNone/>
              <a:defRPr/>
            </a:lvl5pPr>
            <a:lvl6pPr marL="1607287" indent="0" algn="ctr">
              <a:buNone/>
              <a:defRPr/>
            </a:lvl6pPr>
            <a:lvl7pPr marL="1928744" indent="0" algn="ctr">
              <a:buNone/>
              <a:defRPr/>
            </a:lvl7pPr>
            <a:lvl8pPr marL="2250201" indent="0" algn="ctr">
              <a:buNone/>
              <a:defRPr/>
            </a:lvl8pPr>
            <a:lvl9pPr marL="2571659" indent="0" algn="ctr">
              <a:buNone/>
              <a:defRPr/>
            </a:lvl9pPr>
          </a:lstStyle>
          <a:p>
            <a:r>
              <a:rPr lang="ga-IE"/>
              <a:t>Click to edit Master subtitle style</a:t>
            </a:r>
            <a:endParaRPr lang="en-US"/>
          </a:p>
        </p:txBody>
      </p:sp>
    </p:spTree>
    <p:extLst>
      <p:ext uri="{BB962C8B-B14F-4D97-AF65-F5344CB8AC3E}">
        <p14:creationId xmlns:p14="http://schemas.microsoft.com/office/powerpoint/2010/main" val="2989172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a:t>Click to edit Master title style</a:t>
            </a:r>
            <a:endParaRPr lang="en-US"/>
          </a:p>
        </p:txBody>
      </p:sp>
      <p:sp>
        <p:nvSpPr>
          <p:cNvPr id="3" name="Content Placeholder 2"/>
          <p:cNvSpPr>
            <a:spLocks noGrp="1"/>
          </p:cNvSpPr>
          <p:nvPr>
            <p:ph idx="1"/>
          </p:nvPr>
        </p:nvSpPr>
        <p:spPr/>
        <p:txBody>
          <a:body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4" name="Text Box 4"/>
          <p:cNvSpPr txBox="1">
            <a:spLocks noGrp="1" noChangeArrowheads="1"/>
          </p:cNvSpPr>
          <p:nvPr>
            <p:ph type="sldNum" sz="quarter" idx="10"/>
          </p:nvPr>
        </p:nvSpPr>
        <p:spPr>
          <a:ln/>
        </p:spPr>
        <p:txBody>
          <a:bodyPr/>
          <a:lstStyle>
            <a:lvl1pPr>
              <a:defRPr/>
            </a:lvl1pPr>
          </a:lstStyle>
          <a:p>
            <a:fld id="{F4B88F72-1EA4-FE40-A5CA-BD0111E6622B}" type="slidenum">
              <a:rPr lang="en-US" smtClean="0"/>
              <a:pPr/>
              <a:t>‹#›</a:t>
            </a:fld>
            <a:r>
              <a:rPr lang="en-US"/>
              <a:t> </a:t>
            </a:r>
            <a:endParaRPr lang="en-US" b="1" dirty="0">
              <a:latin typeface="Helvetica Neue"/>
              <a:cs typeface="Helvetica Neue"/>
            </a:endParaRPr>
          </a:p>
        </p:txBody>
      </p:sp>
    </p:spTree>
    <p:extLst>
      <p:ext uri="{BB962C8B-B14F-4D97-AF65-F5344CB8AC3E}">
        <p14:creationId xmlns:p14="http://schemas.microsoft.com/office/powerpoint/2010/main" val="269586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189" y="2600179"/>
            <a:ext cx="7772176" cy="1361777"/>
          </a:xfrm>
        </p:spPr>
        <p:txBody>
          <a:bodyPr/>
          <a:lstStyle>
            <a:lvl1pPr algn="l">
              <a:defRPr sz="2800" b="1" cap="all"/>
            </a:lvl1pPr>
          </a:lstStyle>
          <a:p>
            <a:r>
              <a:rPr lang="ga-IE"/>
              <a:t>Click to edit Master title style</a:t>
            </a:r>
            <a:endParaRPr lang="en-US"/>
          </a:p>
        </p:txBody>
      </p:sp>
      <p:sp>
        <p:nvSpPr>
          <p:cNvPr id="3" name="Text Placeholder 2"/>
          <p:cNvSpPr>
            <a:spLocks noGrp="1"/>
          </p:cNvSpPr>
          <p:nvPr>
            <p:ph type="body" idx="1"/>
          </p:nvPr>
        </p:nvSpPr>
        <p:spPr>
          <a:xfrm>
            <a:off x="722189" y="1099991"/>
            <a:ext cx="7772176" cy="1500188"/>
          </a:xfrm>
        </p:spPr>
        <p:txBody>
          <a:bodyPr anchor="b"/>
          <a:lstStyle>
            <a:lvl1pPr marL="0" indent="0">
              <a:buNone/>
              <a:defRPr sz="1400"/>
            </a:lvl1pPr>
            <a:lvl2pPr marL="321457" indent="0">
              <a:buNone/>
              <a:defRPr sz="1300"/>
            </a:lvl2pPr>
            <a:lvl3pPr marL="642915" indent="0">
              <a:buNone/>
              <a:defRPr sz="1100"/>
            </a:lvl3pPr>
            <a:lvl4pPr marL="964372" indent="0">
              <a:buNone/>
              <a:defRPr sz="1000"/>
            </a:lvl4pPr>
            <a:lvl5pPr marL="1285829" indent="0">
              <a:buNone/>
              <a:defRPr sz="1000"/>
            </a:lvl5pPr>
            <a:lvl6pPr marL="1607287" indent="0">
              <a:buNone/>
              <a:defRPr sz="1000"/>
            </a:lvl6pPr>
            <a:lvl7pPr marL="1928744" indent="0">
              <a:buNone/>
              <a:defRPr sz="1000"/>
            </a:lvl7pPr>
            <a:lvl8pPr marL="2250201" indent="0">
              <a:buNone/>
              <a:defRPr sz="1000"/>
            </a:lvl8pPr>
            <a:lvl9pPr marL="2571659" indent="0">
              <a:buNone/>
              <a:defRPr sz="1000"/>
            </a:lvl9pPr>
          </a:lstStyle>
          <a:p>
            <a:pPr lvl="0"/>
            <a:r>
              <a:rPr lang="ga-IE"/>
              <a:t>Click to edit Master text styles</a:t>
            </a:r>
          </a:p>
        </p:txBody>
      </p:sp>
      <p:sp>
        <p:nvSpPr>
          <p:cNvPr id="4" name="Text Box 4"/>
          <p:cNvSpPr txBox="1">
            <a:spLocks noGrp="1" noChangeArrowheads="1"/>
          </p:cNvSpPr>
          <p:nvPr>
            <p:ph type="sldNum" sz="quarter" idx="10"/>
          </p:nvPr>
        </p:nvSpPr>
        <p:spPr>
          <a:ln/>
        </p:spPr>
        <p:txBody>
          <a:bodyPr/>
          <a:lstStyle>
            <a:lvl1pPr>
              <a:defRPr/>
            </a:lvl1pPr>
          </a:lstStyle>
          <a:p>
            <a:fld id="{F4B88F72-1EA4-FE40-A5CA-BD0111E6622B}" type="slidenum">
              <a:rPr lang="en-US" smtClean="0"/>
              <a:pPr/>
              <a:t>‹#›</a:t>
            </a:fld>
            <a:r>
              <a:rPr lang="en-US"/>
              <a:t> </a:t>
            </a:r>
            <a:endParaRPr lang="en-US" b="1" dirty="0">
              <a:latin typeface="Helvetica Neue"/>
              <a:cs typeface="Helvetica Neue"/>
            </a:endParaRPr>
          </a:p>
        </p:txBody>
      </p:sp>
    </p:spTree>
    <p:extLst>
      <p:ext uri="{BB962C8B-B14F-4D97-AF65-F5344CB8AC3E}">
        <p14:creationId xmlns:p14="http://schemas.microsoft.com/office/powerpoint/2010/main" val="2187905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a:t>Click to edit Master title style</a:t>
            </a:r>
            <a:endParaRPr lang="en-US"/>
          </a:p>
        </p:txBody>
      </p:sp>
      <p:sp>
        <p:nvSpPr>
          <p:cNvPr id="3" name="Content Placeholder 2"/>
          <p:cNvSpPr>
            <a:spLocks noGrp="1"/>
          </p:cNvSpPr>
          <p:nvPr>
            <p:ph sz="half" idx="1"/>
          </p:nvPr>
        </p:nvSpPr>
        <p:spPr>
          <a:xfrm>
            <a:off x="544711" y="2375297"/>
            <a:ext cx="3902273" cy="1857375"/>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4" name="Content Placeholder 3"/>
          <p:cNvSpPr>
            <a:spLocks noGrp="1"/>
          </p:cNvSpPr>
          <p:nvPr>
            <p:ph sz="half" idx="2"/>
          </p:nvPr>
        </p:nvSpPr>
        <p:spPr>
          <a:xfrm>
            <a:off x="4554141" y="2375297"/>
            <a:ext cx="3902273" cy="1857375"/>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5" name="Text Box 4"/>
          <p:cNvSpPr txBox="1">
            <a:spLocks noGrp="1" noChangeArrowheads="1"/>
          </p:cNvSpPr>
          <p:nvPr>
            <p:ph type="sldNum" sz="quarter" idx="10"/>
          </p:nvPr>
        </p:nvSpPr>
        <p:spPr>
          <a:ln/>
        </p:spPr>
        <p:txBody>
          <a:bodyPr/>
          <a:lstStyle>
            <a:lvl1pPr>
              <a:defRPr/>
            </a:lvl1pPr>
          </a:lstStyle>
          <a:p>
            <a:fld id="{F4B88F72-1EA4-FE40-A5CA-BD0111E6622B}" type="slidenum">
              <a:rPr lang="en-US" smtClean="0"/>
              <a:pPr/>
              <a:t>‹#›</a:t>
            </a:fld>
            <a:r>
              <a:rPr lang="en-US"/>
              <a:t> </a:t>
            </a:r>
            <a:endParaRPr lang="en-US" b="1" dirty="0">
              <a:latin typeface="Helvetica Neue"/>
              <a:cs typeface="Helvetica Neue"/>
            </a:endParaRPr>
          </a:p>
        </p:txBody>
      </p:sp>
    </p:spTree>
    <p:extLst>
      <p:ext uri="{BB962C8B-B14F-4D97-AF65-F5344CB8AC3E}">
        <p14:creationId xmlns:p14="http://schemas.microsoft.com/office/powerpoint/2010/main" val="912543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647" y="274588"/>
            <a:ext cx="8228707" cy="1143000"/>
          </a:xfrm>
        </p:spPr>
        <p:txBody>
          <a:bodyPr/>
          <a:lstStyle>
            <a:lvl1pPr>
              <a:defRPr/>
            </a:lvl1pPr>
          </a:lstStyle>
          <a:p>
            <a:r>
              <a:rPr lang="ga-IE"/>
              <a:t>Click to edit Master title style</a:t>
            </a:r>
            <a:endParaRPr lang="en-US"/>
          </a:p>
        </p:txBody>
      </p:sp>
      <p:sp>
        <p:nvSpPr>
          <p:cNvPr id="3" name="Text Placeholder 2"/>
          <p:cNvSpPr>
            <a:spLocks noGrp="1"/>
          </p:cNvSpPr>
          <p:nvPr>
            <p:ph type="body" idx="1"/>
          </p:nvPr>
        </p:nvSpPr>
        <p:spPr>
          <a:xfrm>
            <a:off x="457647" y="2246177"/>
            <a:ext cx="4039568" cy="639589"/>
          </a:xfrm>
        </p:spPr>
        <p:txBody>
          <a:bodyPr anchor="b"/>
          <a:lstStyle>
            <a:lvl1pPr marL="0" indent="0">
              <a:buNone/>
              <a:defRPr sz="1700" b="1"/>
            </a:lvl1pPr>
            <a:lvl2pPr marL="321457" indent="0">
              <a:buNone/>
              <a:defRPr sz="1400" b="1"/>
            </a:lvl2pPr>
            <a:lvl3pPr marL="642915" indent="0">
              <a:buNone/>
              <a:defRPr sz="1300" b="1"/>
            </a:lvl3pPr>
            <a:lvl4pPr marL="964372" indent="0">
              <a:buNone/>
              <a:defRPr sz="1100" b="1"/>
            </a:lvl4pPr>
            <a:lvl5pPr marL="1285829" indent="0">
              <a:buNone/>
              <a:defRPr sz="1100" b="1"/>
            </a:lvl5pPr>
            <a:lvl6pPr marL="1607287" indent="0">
              <a:buNone/>
              <a:defRPr sz="1100" b="1"/>
            </a:lvl6pPr>
            <a:lvl7pPr marL="1928744" indent="0">
              <a:buNone/>
              <a:defRPr sz="1100" b="1"/>
            </a:lvl7pPr>
            <a:lvl8pPr marL="2250201" indent="0">
              <a:buNone/>
              <a:defRPr sz="1100" b="1"/>
            </a:lvl8pPr>
            <a:lvl9pPr marL="2571659" indent="0">
              <a:buNone/>
              <a:defRPr sz="1100" b="1"/>
            </a:lvl9pPr>
          </a:lstStyle>
          <a:p>
            <a:pPr lvl="0"/>
            <a:r>
              <a:rPr lang="ga-IE"/>
              <a:t>Click to edit Master text styles</a:t>
            </a:r>
          </a:p>
        </p:txBody>
      </p:sp>
      <p:sp>
        <p:nvSpPr>
          <p:cNvPr id="4" name="Content Placeholder 3"/>
          <p:cNvSpPr>
            <a:spLocks noGrp="1"/>
          </p:cNvSpPr>
          <p:nvPr>
            <p:ph sz="half" idx="2"/>
          </p:nvPr>
        </p:nvSpPr>
        <p:spPr>
          <a:xfrm>
            <a:off x="457647" y="2885765"/>
            <a:ext cx="4039568"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dirty="0"/>
          </a:p>
        </p:txBody>
      </p:sp>
      <p:sp>
        <p:nvSpPr>
          <p:cNvPr id="5" name="Text Placeholder 4"/>
          <p:cNvSpPr>
            <a:spLocks noGrp="1"/>
          </p:cNvSpPr>
          <p:nvPr>
            <p:ph type="body" sz="quarter" idx="3"/>
          </p:nvPr>
        </p:nvSpPr>
        <p:spPr>
          <a:xfrm>
            <a:off x="4644555" y="2267025"/>
            <a:ext cx="4041799" cy="639589"/>
          </a:xfrm>
        </p:spPr>
        <p:txBody>
          <a:bodyPr anchor="b"/>
          <a:lstStyle>
            <a:lvl1pPr marL="0" indent="0">
              <a:buNone/>
              <a:defRPr sz="1700" b="1"/>
            </a:lvl1pPr>
            <a:lvl2pPr marL="321457" indent="0">
              <a:buNone/>
              <a:defRPr sz="1400" b="1"/>
            </a:lvl2pPr>
            <a:lvl3pPr marL="642915" indent="0">
              <a:buNone/>
              <a:defRPr sz="1300" b="1"/>
            </a:lvl3pPr>
            <a:lvl4pPr marL="964372" indent="0">
              <a:buNone/>
              <a:defRPr sz="1100" b="1"/>
            </a:lvl4pPr>
            <a:lvl5pPr marL="1285829" indent="0">
              <a:buNone/>
              <a:defRPr sz="1100" b="1"/>
            </a:lvl5pPr>
            <a:lvl6pPr marL="1607287" indent="0">
              <a:buNone/>
              <a:defRPr sz="1100" b="1"/>
            </a:lvl6pPr>
            <a:lvl7pPr marL="1928744" indent="0">
              <a:buNone/>
              <a:defRPr sz="1100" b="1"/>
            </a:lvl7pPr>
            <a:lvl8pPr marL="2250201" indent="0">
              <a:buNone/>
              <a:defRPr sz="1100" b="1"/>
            </a:lvl8pPr>
            <a:lvl9pPr marL="2571659" indent="0">
              <a:buNone/>
              <a:defRPr sz="1100" b="1"/>
            </a:lvl9pPr>
          </a:lstStyle>
          <a:p>
            <a:pPr lvl="0"/>
            <a:r>
              <a:rPr lang="ga-IE"/>
              <a:t>Click to edit Master text styles</a:t>
            </a:r>
          </a:p>
        </p:txBody>
      </p:sp>
      <p:sp>
        <p:nvSpPr>
          <p:cNvPr id="6" name="Content Placeholder 5"/>
          <p:cNvSpPr>
            <a:spLocks noGrp="1"/>
          </p:cNvSpPr>
          <p:nvPr>
            <p:ph sz="quarter" idx="4"/>
          </p:nvPr>
        </p:nvSpPr>
        <p:spPr>
          <a:xfrm>
            <a:off x="4644555" y="2906613"/>
            <a:ext cx="4041799"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7" name="Text Box 4"/>
          <p:cNvSpPr txBox="1">
            <a:spLocks noGrp="1" noChangeArrowheads="1"/>
          </p:cNvSpPr>
          <p:nvPr>
            <p:ph type="sldNum" sz="quarter" idx="10"/>
          </p:nvPr>
        </p:nvSpPr>
        <p:spPr>
          <a:ln/>
        </p:spPr>
        <p:txBody>
          <a:bodyPr/>
          <a:lstStyle>
            <a:lvl1pPr>
              <a:defRPr/>
            </a:lvl1pPr>
          </a:lstStyle>
          <a:p>
            <a:fld id="{F4B88F72-1EA4-FE40-A5CA-BD0111E6622B}" type="slidenum">
              <a:rPr lang="en-US" smtClean="0"/>
              <a:pPr/>
              <a:t>‹#›</a:t>
            </a:fld>
            <a:r>
              <a:rPr lang="en-US"/>
              <a:t> </a:t>
            </a:r>
            <a:endParaRPr lang="en-US" b="1" dirty="0">
              <a:latin typeface="Helvetica Neue"/>
              <a:cs typeface="Helvetica Neue"/>
            </a:endParaRPr>
          </a:p>
        </p:txBody>
      </p:sp>
    </p:spTree>
    <p:extLst>
      <p:ext uri="{BB962C8B-B14F-4D97-AF65-F5344CB8AC3E}">
        <p14:creationId xmlns:p14="http://schemas.microsoft.com/office/powerpoint/2010/main" val="640717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a:t>Click to edit Master title style</a:t>
            </a:r>
            <a:endParaRPr lang="en-US"/>
          </a:p>
        </p:txBody>
      </p:sp>
      <p:sp>
        <p:nvSpPr>
          <p:cNvPr id="3" name="Text Box 4"/>
          <p:cNvSpPr txBox="1">
            <a:spLocks noGrp="1" noChangeArrowheads="1"/>
          </p:cNvSpPr>
          <p:nvPr>
            <p:ph type="sldNum" sz="quarter" idx="10"/>
          </p:nvPr>
        </p:nvSpPr>
        <p:spPr>
          <a:ln/>
        </p:spPr>
        <p:txBody>
          <a:bodyPr/>
          <a:lstStyle>
            <a:lvl1pPr>
              <a:defRPr/>
            </a:lvl1pPr>
          </a:lstStyle>
          <a:p>
            <a:fld id="{F4B88F72-1EA4-FE40-A5CA-BD0111E6622B}" type="slidenum">
              <a:rPr lang="en-US" smtClean="0"/>
              <a:pPr/>
              <a:t>‹#›</a:t>
            </a:fld>
            <a:r>
              <a:rPr lang="en-US"/>
              <a:t> </a:t>
            </a:r>
            <a:endParaRPr lang="en-US" b="1" dirty="0">
              <a:latin typeface="Helvetica Neue"/>
              <a:cs typeface="Helvetica Neue"/>
            </a:endParaRPr>
          </a:p>
        </p:txBody>
      </p:sp>
    </p:spTree>
    <p:extLst>
      <p:ext uri="{BB962C8B-B14F-4D97-AF65-F5344CB8AC3E}">
        <p14:creationId xmlns:p14="http://schemas.microsoft.com/office/powerpoint/2010/main" val="3109274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 Box 4"/>
          <p:cNvSpPr txBox="1">
            <a:spLocks noGrp="1" noChangeArrowheads="1"/>
          </p:cNvSpPr>
          <p:nvPr>
            <p:ph type="sldNum" sz="quarter" idx="10"/>
          </p:nvPr>
        </p:nvSpPr>
        <p:spPr>
          <a:ln/>
        </p:spPr>
        <p:txBody>
          <a:bodyPr/>
          <a:lstStyle>
            <a:lvl1pPr>
              <a:defRPr/>
            </a:lvl1pPr>
          </a:lstStyle>
          <a:p>
            <a:fld id="{F4B88F72-1EA4-FE40-A5CA-BD0111E6622B}" type="slidenum">
              <a:rPr lang="en-US" smtClean="0"/>
              <a:pPr/>
              <a:t>‹#›</a:t>
            </a:fld>
            <a:r>
              <a:rPr lang="en-US"/>
              <a:t> / </a:t>
            </a:r>
            <a:r>
              <a:rPr lang="en-US" b="1">
                <a:latin typeface="Helvetica Neue"/>
                <a:cs typeface="Helvetica Neue"/>
              </a:rPr>
              <a:t>storyful.</a:t>
            </a:r>
            <a:endParaRPr lang="en-US" b="1" dirty="0">
              <a:latin typeface="Helvetica Neue"/>
              <a:cs typeface="Helvetica Neue"/>
            </a:endParaRPr>
          </a:p>
        </p:txBody>
      </p:sp>
    </p:spTree>
    <p:extLst>
      <p:ext uri="{BB962C8B-B14F-4D97-AF65-F5344CB8AC3E}">
        <p14:creationId xmlns:p14="http://schemas.microsoft.com/office/powerpoint/2010/main" val="4004358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647" y="273473"/>
            <a:ext cx="3008189" cy="1161975"/>
          </a:xfrm>
        </p:spPr>
        <p:txBody>
          <a:bodyPr anchor="b"/>
          <a:lstStyle>
            <a:lvl1pPr algn="l">
              <a:defRPr sz="1400" b="1"/>
            </a:lvl1pPr>
          </a:lstStyle>
          <a:p>
            <a:r>
              <a:rPr lang="ga-IE"/>
              <a:t>Click to edit Master title style</a:t>
            </a:r>
            <a:endParaRPr lang="en-US"/>
          </a:p>
        </p:txBody>
      </p:sp>
      <p:sp>
        <p:nvSpPr>
          <p:cNvPr id="3" name="Content Placeholder 2"/>
          <p:cNvSpPr>
            <a:spLocks noGrp="1"/>
          </p:cNvSpPr>
          <p:nvPr>
            <p:ph idx="1"/>
          </p:nvPr>
        </p:nvSpPr>
        <p:spPr>
          <a:xfrm>
            <a:off x="3575224" y="273472"/>
            <a:ext cx="5111130" cy="5852294"/>
          </a:xfrm>
        </p:spPr>
        <p:txBody>
          <a:bodyPr/>
          <a:lstStyle>
            <a:lvl1pPr>
              <a:defRPr sz="2200"/>
            </a:lvl1pPr>
            <a:lvl2pPr>
              <a:defRPr sz="2000"/>
            </a:lvl2pPr>
            <a:lvl3pPr>
              <a:defRPr sz="1700"/>
            </a:lvl3pPr>
            <a:lvl4pPr>
              <a:defRPr sz="1400"/>
            </a:lvl4pPr>
            <a:lvl5pPr>
              <a:defRPr sz="1400"/>
            </a:lvl5pPr>
            <a:lvl6pPr>
              <a:defRPr sz="1400"/>
            </a:lvl6pPr>
            <a:lvl7pPr>
              <a:defRPr sz="1400"/>
            </a:lvl7pPr>
            <a:lvl8pPr>
              <a:defRPr sz="1400"/>
            </a:lvl8pPr>
            <a:lvl9pPr>
              <a:defRPr sz="1400"/>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4" name="Text Placeholder 3"/>
          <p:cNvSpPr>
            <a:spLocks noGrp="1"/>
          </p:cNvSpPr>
          <p:nvPr>
            <p:ph type="body" sz="half" idx="2"/>
          </p:nvPr>
        </p:nvSpPr>
        <p:spPr>
          <a:xfrm>
            <a:off x="457647" y="1435448"/>
            <a:ext cx="3008189" cy="4690318"/>
          </a:xfrm>
        </p:spPr>
        <p:txBody>
          <a:bodyPr/>
          <a:lstStyle>
            <a:lvl1pPr marL="0" indent="0">
              <a:buNone/>
              <a:defRPr sz="1000"/>
            </a:lvl1pPr>
            <a:lvl2pPr marL="321457" indent="0">
              <a:buNone/>
              <a:defRPr sz="800"/>
            </a:lvl2pPr>
            <a:lvl3pPr marL="642915" indent="0">
              <a:buNone/>
              <a:defRPr sz="700"/>
            </a:lvl3pPr>
            <a:lvl4pPr marL="964372" indent="0">
              <a:buNone/>
              <a:defRPr sz="600"/>
            </a:lvl4pPr>
            <a:lvl5pPr marL="1285829" indent="0">
              <a:buNone/>
              <a:defRPr sz="600"/>
            </a:lvl5pPr>
            <a:lvl6pPr marL="1607287" indent="0">
              <a:buNone/>
              <a:defRPr sz="600"/>
            </a:lvl6pPr>
            <a:lvl7pPr marL="1928744" indent="0">
              <a:buNone/>
              <a:defRPr sz="600"/>
            </a:lvl7pPr>
            <a:lvl8pPr marL="2250201" indent="0">
              <a:buNone/>
              <a:defRPr sz="600"/>
            </a:lvl8pPr>
            <a:lvl9pPr marL="2571659" indent="0">
              <a:buNone/>
              <a:defRPr sz="600"/>
            </a:lvl9pPr>
          </a:lstStyle>
          <a:p>
            <a:pPr lvl="0"/>
            <a:r>
              <a:rPr lang="ga-IE"/>
              <a:t>Click to edit Master text styles</a:t>
            </a:r>
          </a:p>
        </p:txBody>
      </p:sp>
      <p:sp>
        <p:nvSpPr>
          <p:cNvPr id="5" name="Text Box 4"/>
          <p:cNvSpPr txBox="1">
            <a:spLocks noGrp="1" noChangeArrowheads="1"/>
          </p:cNvSpPr>
          <p:nvPr>
            <p:ph type="sldNum" sz="quarter" idx="10"/>
          </p:nvPr>
        </p:nvSpPr>
        <p:spPr>
          <a:ln/>
        </p:spPr>
        <p:txBody>
          <a:bodyPr/>
          <a:lstStyle>
            <a:lvl1pPr>
              <a:defRPr/>
            </a:lvl1pPr>
          </a:lstStyle>
          <a:p>
            <a:fld id="{F4B88F72-1EA4-FE40-A5CA-BD0111E6622B}" type="slidenum">
              <a:rPr lang="en-US" smtClean="0"/>
              <a:pPr/>
              <a:t>‹#›</a:t>
            </a:fld>
            <a:r>
              <a:rPr lang="en-US"/>
              <a:t> </a:t>
            </a:r>
            <a:endParaRPr lang="en-US" b="1" dirty="0">
              <a:latin typeface="Helvetica Neue"/>
              <a:cs typeface="Helvetica Neue"/>
            </a:endParaRPr>
          </a:p>
        </p:txBody>
      </p:sp>
    </p:spTree>
    <p:extLst>
      <p:ext uri="{BB962C8B-B14F-4D97-AF65-F5344CB8AC3E}">
        <p14:creationId xmlns:p14="http://schemas.microsoft.com/office/powerpoint/2010/main" val="3232538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635" y="4800824"/>
            <a:ext cx="5486177" cy="567035"/>
          </a:xfrm>
        </p:spPr>
        <p:txBody>
          <a:bodyPr anchor="b"/>
          <a:lstStyle>
            <a:lvl1pPr algn="l">
              <a:defRPr sz="1400" b="1"/>
            </a:lvl1pPr>
          </a:lstStyle>
          <a:p>
            <a:r>
              <a:rPr lang="ga-IE"/>
              <a:t>Click to edit Master title style</a:t>
            </a:r>
            <a:endParaRPr lang="en-US"/>
          </a:p>
        </p:txBody>
      </p:sp>
      <p:sp>
        <p:nvSpPr>
          <p:cNvPr id="3" name="Picture Placeholder 2"/>
          <p:cNvSpPr>
            <a:spLocks noGrp="1"/>
          </p:cNvSpPr>
          <p:nvPr>
            <p:ph type="pic" idx="1"/>
          </p:nvPr>
        </p:nvSpPr>
        <p:spPr>
          <a:xfrm>
            <a:off x="1792635" y="612800"/>
            <a:ext cx="5486177" cy="4114354"/>
          </a:xfrm>
        </p:spPr>
        <p:txBody>
          <a:bodyPr/>
          <a:lstStyle>
            <a:lvl1pPr marL="0" indent="0">
              <a:buNone/>
              <a:defRPr sz="2200"/>
            </a:lvl1pPr>
            <a:lvl2pPr marL="321457" indent="0">
              <a:buNone/>
              <a:defRPr sz="2000"/>
            </a:lvl2pPr>
            <a:lvl3pPr marL="642915" indent="0">
              <a:buNone/>
              <a:defRPr sz="1700"/>
            </a:lvl3pPr>
            <a:lvl4pPr marL="964372" indent="0">
              <a:buNone/>
              <a:defRPr sz="1400"/>
            </a:lvl4pPr>
            <a:lvl5pPr marL="1285829" indent="0">
              <a:buNone/>
              <a:defRPr sz="1400"/>
            </a:lvl5pPr>
            <a:lvl6pPr marL="1607287" indent="0">
              <a:buNone/>
              <a:defRPr sz="1400"/>
            </a:lvl6pPr>
            <a:lvl7pPr marL="1928744" indent="0">
              <a:buNone/>
              <a:defRPr sz="1400"/>
            </a:lvl7pPr>
            <a:lvl8pPr marL="2250201" indent="0">
              <a:buNone/>
              <a:defRPr sz="1400"/>
            </a:lvl8pPr>
            <a:lvl9pPr marL="2571659" indent="0">
              <a:buNone/>
              <a:defRPr sz="1400"/>
            </a:lvl9pPr>
          </a:lstStyle>
          <a:p>
            <a:pPr lvl="0"/>
            <a:r>
              <a:rPr lang="ga-IE" noProof="0">
                <a:sym typeface="Ubuntu Light" charset="0"/>
              </a:rPr>
              <a:t>Drag picture to placeholder or click icon to add</a:t>
            </a:r>
            <a:endParaRPr lang="en-US" noProof="0">
              <a:sym typeface="Ubuntu Light" charset="0"/>
            </a:endParaRPr>
          </a:p>
        </p:txBody>
      </p:sp>
      <p:sp>
        <p:nvSpPr>
          <p:cNvPr id="4" name="Text Placeholder 3"/>
          <p:cNvSpPr>
            <a:spLocks noGrp="1"/>
          </p:cNvSpPr>
          <p:nvPr>
            <p:ph type="body" sz="half" idx="2"/>
          </p:nvPr>
        </p:nvSpPr>
        <p:spPr>
          <a:xfrm>
            <a:off x="1792635" y="5367859"/>
            <a:ext cx="5486177" cy="804788"/>
          </a:xfrm>
        </p:spPr>
        <p:txBody>
          <a:bodyPr/>
          <a:lstStyle>
            <a:lvl1pPr marL="0" indent="0">
              <a:buNone/>
              <a:defRPr sz="1000"/>
            </a:lvl1pPr>
            <a:lvl2pPr marL="321457" indent="0">
              <a:buNone/>
              <a:defRPr sz="800"/>
            </a:lvl2pPr>
            <a:lvl3pPr marL="642915" indent="0">
              <a:buNone/>
              <a:defRPr sz="700"/>
            </a:lvl3pPr>
            <a:lvl4pPr marL="964372" indent="0">
              <a:buNone/>
              <a:defRPr sz="600"/>
            </a:lvl4pPr>
            <a:lvl5pPr marL="1285829" indent="0">
              <a:buNone/>
              <a:defRPr sz="600"/>
            </a:lvl5pPr>
            <a:lvl6pPr marL="1607287" indent="0">
              <a:buNone/>
              <a:defRPr sz="600"/>
            </a:lvl6pPr>
            <a:lvl7pPr marL="1928744" indent="0">
              <a:buNone/>
              <a:defRPr sz="600"/>
            </a:lvl7pPr>
            <a:lvl8pPr marL="2250201" indent="0">
              <a:buNone/>
              <a:defRPr sz="600"/>
            </a:lvl8pPr>
            <a:lvl9pPr marL="2571659" indent="0">
              <a:buNone/>
              <a:defRPr sz="600"/>
            </a:lvl9pPr>
          </a:lstStyle>
          <a:p>
            <a:pPr lvl="0"/>
            <a:r>
              <a:rPr lang="ga-IE"/>
              <a:t>Click to edit Master text styles</a:t>
            </a:r>
          </a:p>
        </p:txBody>
      </p:sp>
      <p:sp>
        <p:nvSpPr>
          <p:cNvPr id="5" name="Text Box 4"/>
          <p:cNvSpPr txBox="1">
            <a:spLocks noGrp="1" noChangeArrowheads="1"/>
          </p:cNvSpPr>
          <p:nvPr>
            <p:ph type="sldNum" sz="quarter" idx="10"/>
          </p:nvPr>
        </p:nvSpPr>
        <p:spPr>
          <a:ln/>
        </p:spPr>
        <p:txBody>
          <a:bodyPr/>
          <a:lstStyle>
            <a:lvl1pPr>
              <a:defRPr/>
            </a:lvl1pPr>
          </a:lstStyle>
          <a:p>
            <a:fld id="{F4B88F72-1EA4-FE40-A5CA-BD0111E6622B}" type="slidenum">
              <a:rPr lang="en-US" smtClean="0"/>
              <a:pPr/>
              <a:t>‹#›</a:t>
            </a:fld>
            <a:r>
              <a:rPr lang="en-US"/>
              <a:t> </a:t>
            </a:r>
            <a:endParaRPr lang="en-US" b="1" dirty="0">
              <a:latin typeface="Helvetica Neue"/>
              <a:cs typeface="Helvetica Neue"/>
            </a:endParaRPr>
          </a:p>
        </p:txBody>
      </p:sp>
    </p:spTree>
    <p:extLst>
      <p:ext uri="{BB962C8B-B14F-4D97-AF65-F5344CB8AC3E}">
        <p14:creationId xmlns:p14="http://schemas.microsoft.com/office/powerpoint/2010/main" val="3410392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10" Type="http://schemas.openxmlformats.org/officeDocument/2006/relationships/image" Target="../media/image3.png"/><Relationship Id="rId4" Type="http://schemas.openxmlformats.org/officeDocument/2006/relationships/slideLayout" Target="../slideLayouts/slideLayout13.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8.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11"/>
          <a:stretch>
            <a:fillRect/>
          </a:stretch>
        </a:blipFill>
        <a:effectLst/>
      </p:bgPr>
    </p:bg>
    <p:spTree>
      <p:nvGrpSpPr>
        <p:cNvPr id="1" name=""/>
        <p:cNvGrpSpPr/>
        <p:nvPr/>
      </p:nvGrpSpPr>
      <p:grpSpPr>
        <a:xfrm>
          <a:off x="0" y="0"/>
          <a:ext cx="0" cy="0"/>
          <a:chOff x="0" y="0"/>
          <a:chExt cx="0" cy="0"/>
        </a:xfrm>
      </p:grpSpPr>
      <p:sp>
        <p:nvSpPr>
          <p:cNvPr id="2" name="Rectangle 2"/>
          <p:cNvSpPr>
            <a:spLocks noGrp="1" noChangeArrowheads="1"/>
          </p:cNvSpPr>
          <p:nvPr>
            <p:ph type="body" idx="1"/>
          </p:nvPr>
        </p:nvSpPr>
        <p:spPr bwMode="auto">
          <a:xfrm>
            <a:off x="544513" y="2374900"/>
            <a:ext cx="7912100" cy="1857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 uri="{FAA26D3D-D897-4be2-8F04-BA451C77F1D7}">
              <ma14:placeholderFlag xmlns="" xmlns:ma14="http://schemas.microsoft.com/office/mac/drawingml/2011/main" val="1"/>
            </a:ext>
          </a:extLst>
        </p:spPr>
        <p:txBody>
          <a:bodyPr vert="horz" wrap="square" lIns="35717" tIns="35717" rIns="35717" bIns="35717" numCol="1" anchor="t" anchorCtr="0" compatLnSpc="1">
            <a:prstTxWarp prst="textNoShape">
              <a:avLst/>
            </a:prstTxWarp>
          </a:bodyPr>
          <a:lstStyle/>
          <a:p>
            <a:pPr lvl="0"/>
            <a:r>
              <a:rPr lang="ga-IE">
                <a:sym typeface="Ubuntu Light" charset="0"/>
              </a:rPr>
              <a:t>Click to edit Master text styles</a:t>
            </a:r>
          </a:p>
          <a:p>
            <a:pPr lvl="1"/>
            <a:r>
              <a:rPr lang="ga-IE">
                <a:sym typeface="Ubuntu Light" charset="0"/>
              </a:rPr>
              <a:t>Second level</a:t>
            </a:r>
          </a:p>
          <a:p>
            <a:pPr lvl="2"/>
            <a:r>
              <a:rPr lang="ga-IE">
                <a:sym typeface="Ubuntu Light" charset="0"/>
              </a:rPr>
              <a:t>Third level</a:t>
            </a:r>
          </a:p>
          <a:p>
            <a:pPr lvl="3"/>
            <a:r>
              <a:rPr lang="ga-IE">
                <a:sym typeface="Ubuntu Light" charset="0"/>
              </a:rPr>
              <a:t>Fourth level</a:t>
            </a:r>
          </a:p>
          <a:p>
            <a:pPr lvl="4"/>
            <a:r>
              <a:rPr lang="ga-IE">
                <a:sym typeface="Ubuntu Light" charset="0"/>
              </a:rPr>
              <a:t>Fifth level</a:t>
            </a:r>
            <a:endParaRPr lang="en-US" dirty="0">
              <a:sym typeface="Ubuntu Light" charset="0"/>
            </a:endParaRPr>
          </a:p>
        </p:txBody>
      </p:sp>
      <p:sp>
        <p:nvSpPr>
          <p:cNvPr id="1027" name="Rectangle 3"/>
          <p:cNvSpPr>
            <a:spLocks noGrp="1" noChangeArrowheads="1"/>
          </p:cNvSpPr>
          <p:nvPr>
            <p:ph type="title"/>
          </p:nvPr>
        </p:nvSpPr>
        <p:spPr bwMode="auto">
          <a:xfrm>
            <a:off x="544513" y="482600"/>
            <a:ext cx="7902575" cy="11953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 uri="{FAA26D3D-D897-4be2-8F04-BA451C77F1D7}">
              <ma14:placeholderFlag xmlns="" xmlns:ma14="http://schemas.microsoft.com/office/mac/drawingml/2011/main" val="1"/>
            </a:ext>
          </a:extLst>
        </p:spPr>
        <p:txBody>
          <a:bodyPr vert="horz" wrap="square" lIns="35717" tIns="35717" rIns="35717" bIns="35717" numCol="1" anchor="t" anchorCtr="0" compatLnSpc="1">
            <a:prstTxWarp prst="textNoShape">
              <a:avLst/>
            </a:prstTxWarp>
          </a:bodyPr>
          <a:lstStyle/>
          <a:p>
            <a:pPr lvl="0"/>
            <a:r>
              <a:rPr lang="ga-IE">
                <a:sym typeface="Ubuntu Light" charset="0"/>
              </a:rPr>
              <a:t>Click to edit Master title style</a:t>
            </a:r>
            <a:endParaRPr lang="en-US" dirty="0">
              <a:sym typeface="Ubuntu Light" charset="0"/>
            </a:endParaRPr>
          </a:p>
        </p:txBody>
      </p:sp>
      <p:sp>
        <p:nvSpPr>
          <p:cNvPr id="1028" name="Text Box 4"/>
          <p:cNvSpPr txBox="1">
            <a:spLocks noGrp="1" noChangeArrowheads="1"/>
          </p:cNvSpPr>
          <p:nvPr>
            <p:ph type="sldNum" sz="quarter" idx="4"/>
          </p:nvPr>
        </p:nvSpPr>
        <p:spPr bwMode="auto">
          <a:xfrm>
            <a:off x="554037" y="6446156"/>
            <a:ext cx="3630637" cy="187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 uri="{FAA26D3D-D897-4be2-8F04-BA451C77F1D7}">
              <ma14:placeholderFlag xmlns="" xmlns:ma14="http://schemas.microsoft.com/office/mac/drawingml/2011/main" val="1"/>
            </a:ext>
          </a:extLst>
        </p:spPr>
        <p:txBody>
          <a:bodyPr vert="horz" wrap="none" lIns="64291" tIns="32146" rIns="64291" bIns="32146" numCol="1" anchor="t" anchorCtr="0" compatLnSpc="1">
            <a:prstTxWarp prst="textNoShape">
              <a:avLst/>
            </a:prstTxWarp>
          </a:bodyPr>
          <a:lstStyle>
            <a:lvl1pPr algn="l" eaLnBrk="1" hangingPunct="1">
              <a:defRPr sz="900" spc="20">
                <a:solidFill>
                  <a:schemeClr val="tx1"/>
                </a:solidFill>
                <a:latin typeface="Ubuntu" charset="0"/>
                <a:ea typeface="MS PGothic" charset="0"/>
                <a:cs typeface="MS PGothic" charset="0"/>
                <a:sym typeface="Ubuntu" charset="0"/>
              </a:defRPr>
            </a:lvl1pPr>
            <a:lvl2pPr marL="742950" indent="-285750" eaLnBrk="0" hangingPunct="0">
              <a:defRPr sz="3000">
                <a:solidFill>
                  <a:srgbClr val="000000"/>
                </a:solidFill>
                <a:latin typeface="Gill Sans" charset="0"/>
                <a:ea typeface="ヒラギノ角ゴ ProN W3" charset="0"/>
                <a:cs typeface="ヒラギノ角ゴ ProN W3" charset="0"/>
                <a:sym typeface="Gill Sans" charset="0"/>
              </a:defRPr>
            </a:lvl2pPr>
            <a:lvl3pPr marL="1143000" indent="-228600" eaLnBrk="0" hangingPunct="0">
              <a:defRPr sz="3000">
                <a:solidFill>
                  <a:srgbClr val="000000"/>
                </a:solidFill>
                <a:latin typeface="Gill Sans" charset="0"/>
                <a:ea typeface="ヒラギノ角ゴ ProN W3" charset="0"/>
                <a:cs typeface="ヒラギノ角ゴ ProN W3" charset="0"/>
                <a:sym typeface="Gill Sans" charset="0"/>
              </a:defRPr>
            </a:lvl3pPr>
            <a:lvl4pPr marL="1600200" indent="-228600" eaLnBrk="0" hangingPunct="0">
              <a:defRPr sz="3000">
                <a:solidFill>
                  <a:srgbClr val="000000"/>
                </a:solidFill>
                <a:latin typeface="Gill Sans" charset="0"/>
                <a:ea typeface="ヒラギノ角ゴ ProN W3" charset="0"/>
                <a:cs typeface="ヒラギノ角ゴ ProN W3" charset="0"/>
                <a:sym typeface="Gill Sans" charset="0"/>
              </a:defRPr>
            </a:lvl4pPr>
            <a:lvl5pPr marL="2057400" indent="-228600" eaLnBrk="0" hangingPunct="0">
              <a:defRPr sz="3000">
                <a:solidFill>
                  <a:srgbClr val="000000"/>
                </a:solidFill>
                <a:latin typeface="Gill Sans" charset="0"/>
                <a:ea typeface="ヒラギノ角ゴ ProN W3" charset="0"/>
                <a:cs typeface="ヒラギノ角ゴ ProN W3" charset="0"/>
                <a:sym typeface="Gill Sans" charset="0"/>
              </a:defRPr>
            </a:lvl5pPr>
            <a:lvl6pPr marL="2514600" indent="-228600" algn="ctr" eaLnBrk="0" fontAlgn="base" hangingPunct="0">
              <a:spcBef>
                <a:spcPct val="0"/>
              </a:spcBef>
              <a:spcAft>
                <a:spcPct val="0"/>
              </a:spcAft>
              <a:defRPr sz="3000">
                <a:solidFill>
                  <a:srgbClr val="000000"/>
                </a:solidFill>
                <a:latin typeface="Gill Sans" charset="0"/>
                <a:ea typeface="ヒラギノ角ゴ ProN W3" charset="0"/>
                <a:cs typeface="ヒラギノ角ゴ ProN W3" charset="0"/>
                <a:sym typeface="Gill Sans" charset="0"/>
              </a:defRPr>
            </a:lvl6pPr>
            <a:lvl7pPr marL="2971800" indent="-228600" algn="ctr" eaLnBrk="0" fontAlgn="base" hangingPunct="0">
              <a:spcBef>
                <a:spcPct val="0"/>
              </a:spcBef>
              <a:spcAft>
                <a:spcPct val="0"/>
              </a:spcAft>
              <a:defRPr sz="3000">
                <a:solidFill>
                  <a:srgbClr val="000000"/>
                </a:solidFill>
                <a:latin typeface="Gill Sans" charset="0"/>
                <a:ea typeface="ヒラギノ角ゴ ProN W3" charset="0"/>
                <a:cs typeface="ヒラギノ角ゴ ProN W3" charset="0"/>
                <a:sym typeface="Gill Sans" charset="0"/>
              </a:defRPr>
            </a:lvl7pPr>
            <a:lvl8pPr marL="3429000" indent="-228600" algn="ctr" eaLnBrk="0" fontAlgn="base" hangingPunct="0">
              <a:spcBef>
                <a:spcPct val="0"/>
              </a:spcBef>
              <a:spcAft>
                <a:spcPct val="0"/>
              </a:spcAft>
              <a:defRPr sz="3000">
                <a:solidFill>
                  <a:srgbClr val="000000"/>
                </a:solidFill>
                <a:latin typeface="Gill Sans" charset="0"/>
                <a:ea typeface="ヒラギノ角ゴ ProN W3" charset="0"/>
                <a:cs typeface="ヒラギノ角ゴ ProN W3" charset="0"/>
                <a:sym typeface="Gill Sans" charset="0"/>
              </a:defRPr>
            </a:lvl8pPr>
            <a:lvl9pPr marL="3886200" indent="-228600" algn="ctr" eaLnBrk="0" fontAlgn="base" hangingPunct="0">
              <a:spcBef>
                <a:spcPct val="0"/>
              </a:spcBef>
              <a:spcAft>
                <a:spcPct val="0"/>
              </a:spcAft>
              <a:defRPr sz="3000">
                <a:solidFill>
                  <a:srgbClr val="000000"/>
                </a:solidFill>
                <a:latin typeface="Gill Sans" charset="0"/>
                <a:ea typeface="ヒラギノ角ゴ ProN W3" charset="0"/>
                <a:cs typeface="ヒラギノ角ゴ ProN W3" charset="0"/>
                <a:sym typeface="Gill Sans" charset="0"/>
              </a:defRPr>
            </a:lvl9pPr>
          </a:lstStyle>
          <a:p>
            <a:fld id="{F4B88F72-1EA4-FE40-A5CA-BD0111E6622B}" type="slidenum">
              <a:rPr lang="en-US" smtClean="0"/>
              <a:pPr/>
              <a:t>‹#›</a:t>
            </a:fld>
            <a:r>
              <a:rPr lang="en-US"/>
              <a:t> </a:t>
            </a:r>
            <a:endParaRPr lang="en-US" dirty="0">
              <a:latin typeface="Ubuntu"/>
              <a:cs typeface="Ubuntu"/>
            </a:endParaRPr>
          </a:p>
        </p:txBody>
      </p:sp>
      <p:sp>
        <p:nvSpPr>
          <p:cNvPr id="3" name="TextBox 2"/>
          <p:cNvSpPr txBox="1"/>
          <p:nvPr/>
        </p:nvSpPr>
        <p:spPr>
          <a:xfrm>
            <a:off x="3978000" y="5749806"/>
            <a:ext cx="3497034" cy="415498"/>
          </a:xfrm>
          <a:prstGeom prst="rect">
            <a:avLst/>
          </a:prstGeom>
          <a:noFill/>
        </p:spPr>
        <p:txBody>
          <a:bodyPr wrap="square" rtlCol="0">
            <a:spAutoFit/>
          </a:bodyPr>
          <a:lstStyle/>
          <a:p>
            <a:pPr algn="r"/>
            <a:r>
              <a:rPr lang="en-US" sz="2100" b="0" i="1" kern="1200" spc="-100" dirty="0">
                <a:solidFill>
                  <a:srgbClr val="4F5146"/>
                </a:solidFill>
                <a:latin typeface="Ubuntu"/>
              </a:rPr>
              <a:t>Michigan</a:t>
            </a:r>
          </a:p>
        </p:txBody>
      </p:sp>
    </p:spTree>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Lst>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hf hdr="0" ftr="0" dt="0"/>
  <p:txStyles>
    <p:titleStyle>
      <a:lvl1pPr algn="l" rtl="0" eaLnBrk="1" fontAlgn="base" hangingPunct="1">
        <a:spcBef>
          <a:spcPct val="0"/>
        </a:spcBef>
        <a:spcAft>
          <a:spcPct val="0"/>
        </a:spcAft>
        <a:defRPr sz="5900" spc="-100">
          <a:solidFill>
            <a:srgbClr val="FFFFFF"/>
          </a:solidFill>
          <a:latin typeface="+mj-lt"/>
          <a:ea typeface="+mj-ea"/>
          <a:cs typeface="+mj-cs"/>
          <a:sym typeface="Ubuntu Light" charset="0"/>
        </a:defRPr>
      </a:lvl1pPr>
      <a:lvl2pPr algn="l" rtl="0" eaLnBrk="1" fontAlgn="base" hangingPunct="1">
        <a:spcBef>
          <a:spcPct val="0"/>
        </a:spcBef>
        <a:spcAft>
          <a:spcPct val="0"/>
        </a:spcAft>
        <a:defRPr sz="5900">
          <a:solidFill>
            <a:srgbClr val="FFFFFF"/>
          </a:solidFill>
          <a:latin typeface="Ubuntu Light" charset="0"/>
          <a:ea typeface="ヒラギノ角ゴ ProN W3" charset="0"/>
          <a:cs typeface="ヒラギノ角ゴ ProN W3" charset="0"/>
          <a:sym typeface="Ubuntu Light" charset="0"/>
        </a:defRPr>
      </a:lvl2pPr>
      <a:lvl3pPr algn="l" rtl="0" eaLnBrk="1" fontAlgn="base" hangingPunct="1">
        <a:spcBef>
          <a:spcPct val="0"/>
        </a:spcBef>
        <a:spcAft>
          <a:spcPct val="0"/>
        </a:spcAft>
        <a:defRPr sz="5900">
          <a:solidFill>
            <a:srgbClr val="FFFFFF"/>
          </a:solidFill>
          <a:latin typeface="Ubuntu Light" charset="0"/>
          <a:ea typeface="ヒラギノ角ゴ ProN W3" charset="0"/>
          <a:cs typeface="ヒラギノ角ゴ ProN W3" charset="0"/>
          <a:sym typeface="Ubuntu Light" charset="0"/>
        </a:defRPr>
      </a:lvl3pPr>
      <a:lvl4pPr algn="l" rtl="0" eaLnBrk="1" fontAlgn="base" hangingPunct="1">
        <a:spcBef>
          <a:spcPct val="0"/>
        </a:spcBef>
        <a:spcAft>
          <a:spcPct val="0"/>
        </a:spcAft>
        <a:defRPr sz="5900">
          <a:solidFill>
            <a:srgbClr val="FFFFFF"/>
          </a:solidFill>
          <a:latin typeface="Ubuntu Light" charset="0"/>
          <a:ea typeface="ヒラギノ角ゴ ProN W3" charset="0"/>
          <a:cs typeface="ヒラギノ角ゴ ProN W3" charset="0"/>
          <a:sym typeface="Ubuntu Light" charset="0"/>
        </a:defRPr>
      </a:lvl4pPr>
      <a:lvl5pPr algn="l" rtl="0" eaLnBrk="1" fontAlgn="base" hangingPunct="1">
        <a:spcBef>
          <a:spcPct val="0"/>
        </a:spcBef>
        <a:spcAft>
          <a:spcPct val="0"/>
        </a:spcAft>
        <a:defRPr sz="5900">
          <a:solidFill>
            <a:srgbClr val="FFFFFF"/>
          </a:solidFill>
          <a:latin typeface="Ubuntu Light" charset="0"/>
          <a:ea typeface="ヒラギノ角ゴ ProN W3" charset="0"/>
          <a:cs typeface="ヒラギノ角ゴ ProN W3" charset="0"/>
          <a:sym typeface="Ubuntu Light" charset="0"/>
        </a:defRPr>
      </a:lvl5pPr>
      <a:lvl6pPr marL="321457" algn="l" rtl="0" eaLnBrk="1" fontAlgn="base" hangingPunct="1">
        <a:spcBef>
          <a:spcPct val="0"/>
        </a:spcBef>
        <a:spcAft>
          <a:spcPct val="0"/>
        </a:spcAft>
        <a:defRPr sz="5900">
          <a:solidFill>
            <a:srgbClr val="FFFFFF"/>
          </a:solidFill>
          <a:latin typeface="Ubuntu Light" charset="0"/>
          <a:ea typeface="ヒラギノ角ゴ ProN W3" charset="0"/>
          <a:cs typeface="ヒラギノ角ゴ ProN W3" charset="0"/>
          <a:sym typeface="Ubuntu Light" charset="0"/>
        </a:defRPr>
      </a:lvl6pPr>
      <a:lvl7pPr marL="642915" algn="l" rtl="0" eaLnBrk="1" fontAlgn="base" hangingPunct="1">
        <a:spcBef>
          <a:spcPct val="0"/>
        </a:spcBef>
        <a:spcAft>
          <a:spcPct val="0"/>
        </a:spcAft>
        <a:defRPr sz="5900">
          <a:solidFill>
            <a:srgbClr val="FFFFFF"/>
          </a:solidFill>
          <a:latin typeface="Ubuntu Light" charset="0"/>
          <a:ea typeface="ヒラギノ角ゴ ProN W3" charset="0"/>
          <a:cs typeface="ヒラギノ角ゴ ProN W3" charset="0"/>
          <a:sym typeface="Ubuntu Light" charset="0"/>
        </a:defRPr>
      </a:lvl7pPr>
      <a:lvl8pPr marL="964372" algn="l" rtl="0" eaLnBrk="1" fontAlgn="base" hangingPunct="1">
        <a:spcBef>
          <a:spcPct val="0"/>
        </a:spcBef>
        <a:spcAft>
          <a:spcPct val="0"/>
        </a:spcAft>
        <a:defRPr sz="5900">
          <a:solidFill>
            <a:srgbClr val="FFFFFF"/>
          </a:solidFill>
          <a:latin typeface="Ubuntu Light" charset="0"/>
          <a:ea typeface="ヒラギノ角ゴ ProN W3" charset="0"/>
          <a:cs typeface="ヒラギノ角ゴ ProN W3" charset="0"/>
          <a:sym typeface="Ubuntu Light" charset="0"/>
        </a:defRPr>
      </a:lvl8pPr>
      <a:lvl9pPr marL="1285829" algn="l" rtl="0" eaLnBrk="1" fontAlgn="base" hangingPunct="1">
        <a:spcBef>
          <a:spcPct val="0"/>
        </a:spcBef>
        <a:spcAft>
          <a:spcPct val="0"/>
        </a:spcAft>
        <a:defRPr sz="5900">
          <a:solidFill>
            <a:srgbClr val="FFFFFF"/>
          </a:solidFill>
          <a:latin typeface="Ubuntu Light" charset="0"/>
          <a:ea typeface="ヒラギノ角ゴ ProN W3" charset="0"/>
          <a:cs typeface="ヒラギノ角ゴ ProN W3" charset="0"/>
          <a:sym typeface="Ubuntu Light" charset="0"/>
        </a:defRPr>
      </a:lvl9pPr>
    </p:titleStyle>
    <p:bodyStyle>
      <a:lvl1pPr marL="239713" indent="-239713" algn="l" rtl="0" eaLnBrk="1" fontAlgn="base" hangingPunct="1">
        <a:lnSpc>
          <a:spcPct val="140000"/>
        </a:lnSpc>
        <a:spcBef>
          <a:spcPct val="0"/>
        </a:spcBef>
        <a:spcAft>
          <a:spcPct val="0"/>
        </a:spcAft>
        <a:defRPr sz="2500" spc="-50">
          <a:solidFill>
            <a:srgbClr val="FEFDD5"/>
          </a:solidFill>
          <a:latin typeface="+mn-lt"/>
          <a:ea typeface="+mn-ea"/>
          <a:cs typeface="+mn-cs"/>
          <a:sym typeface="Ubuntu Light" charset="0"/>
        </a:defRPr>
      </a:lvl1pPr>
      <a:lvl2pPr marL="522288" indent="-200025" algn="l" rtl="0" eaLnBrk="1" fontAlgn="base" hangingPunct="1">
        <a:lnSpc>
          <a:spcPct val="140000"/>
        </a:lnSpc>
        <a:spcBef>
          <a:spcPct val="0"/>
        </a:spcBef>
        <a:spcAft>
          <a:spcPct val="0"/>
        </a:spcAft>
        <a:defRPr sz="2500" spc="-50">
          <a:solidFill>
            <a:srgbClr val="FEFDD5"/>
          </a:solidFill>
          <a:latin typeface="+mn-lt"/>
          <a:ea typeface="+mn-ea"/>
          <a:cs typeface="+mn-cs"/>
          <a:sym typeface="Ubuntu Light" charset="0"/>
        </a:defRPr>
      </a:lvl2pPr>
      <a:lvl3pPr marL="803275" indent="-160338" algn="l" rtl="0" eaLnBrk="1" fontAlgn="base" hangingPunct="1">
        <a:lnSpc>
          <a:spcPct val="140000"/>
        </a:lnSpc>
        <a:spcBef>
          <a:spcPct val="0"/>
        </a:spcBef>
        <a:spcAft>
          <a:spcPct val="0"/>
        </a:spcAft>
        <a:defRPr sz="2500" spc="-50">
          <a:solidFill>
            <a:srgbClr val="FEFDD5"/>
          </a:solidFill>
          <a:latin typeface="+mn-lt"/>
          <a:ea typeface="+mn-ea"/>
          <a:cs typeface="+mn-cs"/>
          <a:sym typeface="Ubuntu Light" charset="0"/>
        </a:defRPr>
      </a:lvl3pPr>
      <a:lvl4pPr marL="1123950" indent="-160338" algn="l" rtl="0" eaLnBrk="1" fontAlgn="base" hangingPunct="1">
        <a:lnSpc>
          <a:spcPct val="140000"/>
        </a:lnSpc>
        <a:spcBef>
          <a:spcPct val="0"/>
        </a:spcBef>
        <a:spcAft>
          <a:spcPct val="0"/>
        </a:spcAft>
        <a:defRPr sz="2500" spc="-50">
          <a:solidFill>
            <a:srgbClr val="FEFDD5"/>
          </a:solidFill>
          <a:latin typeface="+mn-lt"/>
          <a:ea typeface="+mn-ea"/>
          <a:cs typeface="+mn-cs"/>
          <a:sym typeface="Ubuntu Light" charset="0"/>
        </a:defRPr>
      </a:lvl4pPr>
      <a:lvl5pPr marL="1446213" indent="-160338" algn="l" rtl="0" eaLnBrk="1" fontAlgn="base" hangingPunct="1">
        <a:lnSpc>
          <a:spcPct val="140000"/>
        </a:lnSpc>
        <a:spcBef>
          <a:spcPct val="0"/>
        </a:spcBef>
        <a:spcAft>
          <a:spcPct val="0"/>
        </a:spcAft>
        <a:defRPr sz="2500" spc="-50">
          <a:solidFill>
            <a:srgbClr val="FEFDD5"/>
          </a:solidFill>
          <a:latin typeface="+mn-lt"/>
          <a:ea typeface="+mn-ea"/>
          <a:cs typeface="+mn-cs"/>
          <a:sym typeface="Ubuntu Light" charset="0"/>
        </a:defRPr>
      </a:lvl5pPr>
      <a:lvl6pPr marL="321457" algn="l" rtl="0" eaLnBrk="1" fontAlgn="base" hangingPunct="1">
        <a:lnSpc>
          <a:spcPct val="140000"/>
        </a:lnSpc>
        <a:spcBef>
          <a:spcPct val="0"/>
        </a:spcBef>
        <a:spcAft>
          <a:spcPct val="0"/>
        </a:spcAft>
        <a:defRPr sz="2500">
          <a:solidFill>
            <a:srgbClr val="FEFDD5"/>
          </a:solidFill>
          <a:latin typeface="+mn-lt"/>
          <a:ea typeface="+mn-ea"/>
          <a:cs typeface="+mn-cs"/>
          <a:sym typeface="Ubuntu Light" charset="0"/>
        </a:defRPr>
      </a:lvl6pPr>
      <a:lvl7pPr marL="642915" algn="l" rtl="0" eaLnBrk="1" fontAlgn="base" hangingPunct="1">
        <a:lnSpc>
          <a:spcPct val="140000"/>
        </a:lnSpc>
        <a:spcBef>
          <a:spcPct val="0"/>
        </a:spcBef>
        <a:spcAft>
          <a:spcPct val="0"/>
        </a:spcAft>
        <a:defRPr sz="2500">
          <a:solidFill>
            <a:srgbClr val="FEFDD5"/>
          </a:solidFill>
          <a:latin typeface="+mn-lt"/>
          <a:ea typeface="+mn-ea"/>
          <a:cs typeface="+mn-cs"/>
          <a:sym typeface="Ubuntu Light" charset="0"/>
        </a:defRPr>
      </a:lvl7pPr>
      <a:lvl8pPr marL="964372" algn="l" rtl="0" eaLnBrk="1" fontAlgn="base" hangingPunct="1">
        <a:lnSpc>
          <a:spcPct val="140000"/>
        </a:lnSpc>
        <a:spcBef>
          <a:spcPct val="0"/>
        </a:spcBef>
        <a:spcAft>
          <a:spcPct val="0"/>
        </a:spcAft>
        <a:defRPr sz="2500">
          <a:solidFill>
            <a:srgbClr val="FEFDD5"/>
          </a:solidFill>
          <a:latin typeface="+mn-lt"/>
          <a:ea typeface="+mn-ea"/>
          <a:cs typeface="+mn-cs"/>
          <a:sym typeface="Ubuntu Light" charset="0"/>
        </a:defRPr>
      </a:lvl8pPr>
      <a:lvl9pPr marL="1285829" algn="l" rtl="0" eaLnBrk="1" fontAlgn="base" hangingPunct="1">
        <a:lnSpc>
          <a:spcPct val="140000"/>
        </a:lnSpc>
        <a:spcBef>
          <a:spcPct val="0"/>
        </a:spcBef>
        <a:spcAft>
          <a:spcPct val="0"/>
        </a:spcAft>
        <a:defRPr sz="2500">
          <a:solidFill>
            <a:srgbClr val="FEFDD5"/>
          </a:solidFill>
          <a:latin typeface="+mn-lt"/>
          <a:ea typeface="+mn-ea"/>
          <a:cs typeface="+mn-cs"/>
          <a:sym typeface="Ubuntu Light" charset="0"/>
        </a:defRPr>
      </a:lvl9pPr>
    </p:bodyStyle>
    <p:otherStyle>
      <a:defPPr>
        <a:defRPr lang="en-US"/>
      </a:defPPr>
      <a:lvl1pPr marL="0" algn="l" defTabSz="321457" rtl="0" eaLnBrk="1" latinLnBrk="0" hangingPunct="1">
        <a:defRPr sz="1300" kern="1200">
          <a:solidFill>
            <a:schemeClr val="tx1"/>
          </a:solidFill>
          <a:latin typeface="+mn-lt"/>
          <a:ea typeface="+mn-ea"/>
          <a:cs typeface="+mn-cs"/>
        </a:defRPr>
      </a:lvl1pPr>
      <a:lvl2pPr marL="321457" algn="l" defTabSz="321457" rtl="0" eaLnBrk="1" latinLnBrk="0" hangingPunct="1">
        <a:defRPr sz="1300" kern="1200">
          <a:solidFill>
            <a:schemeClr val="tx1"/>
          </a:solidFill>
          <a:latin typeface="+mn-lt"/>
          <a:ea typeface="+mn-ea"/>
          <a:cs typeface="+mn-cs"/>
        </a:defRPr>
      </a:lvl2pPr>
      <a:lvl3pPr marL="642915" algn="l" defTabSz="321457" rtl="0" eaLnBrk="1" latinLnBrk="0" hangingPunct="1">
        <a:defRPr sz="1300" kern="1200">
          <a:solidFill>
            <a:schemeClr val="tx1"/>
          </a:solidFill>
          <a:latin typeface="+mn-lt"/>
          <a:ea typeface="+mn-ea"/>
          <a:cs typeface="+mn-cs"/>
        </a:defRPr>
      </a:lvl3pPr>
      <a:lvl4pPr marL="964372" algn="l" defTabSz="321457" rtl="0" eaLnBrk="1" latinLnBrk="0" hangingPunct="1">
        <a:defRPr sz="1300" kern="1200">
          <a:solidFill>
            <a:schemeClr val="tx1"/>
          </a:solidFill>
          <a:latin typeface="+mn-lt"/>
          <a:ea typeface="+mn-ea"/>
          <a:cs typeface="+mn-cs"/>
        </a:defRPr>
      </a:lvl4pPr>
      <a:lvl5pPr marL="1285829" algn="l" defTabSz="321457" rtl="0" eaLnBrk="1" latinLnBrk="0" hangingPunct="1">
        <a:defRPr sz="1300" kern="1200">
          <a:solidFill>
            <a:schemeClr val="tx1"/>
          </a:solidFill>
          <a:latin typeface="+mn-lt"/>
          <a:ea typeface="+mn-ea"/>
          <a:cs typeface="+mn-cs"/>
        </a:defRPr>
      </a:lvl5pPr>
      <a:lvl6pPr marL="1607287" algn="l" defTabSz="321457" rtl="0" eaLnBrk="1" latinLnBrk="0" hangingPunct="1">
        <a:defRPr sz="1300" kern="1200">
          <a:solidFill>
            <a:schemeClr val="tx1"/>
          </a:solidFill>
          <a:latin typeface="+mn-lt"/>
          <a:ea typeface="+mn-ea"/>
          <a:cs typeface="+mn-cs"/>
        </a:defRPr>
      </a:lvl6pPr>
      <a:lvl7pPr marL="1928744" algn="l" defTabSz="321457" rtl="0" eaLnBrk="1" latinLnBrk="0" hangingPunct="1">
        <a:defRPr sz="1300" kern="1200">
          <a:solidFill>
            <a:schemeClr val="tx1"/>
          </a:solidFill>
          <a:latin typeface="+mn-lt"/>
          <a:ea typeface="+mn-ea"/>
          <a:cs typeface="+mn-cs"/>
        </a:defRPr>
      </a:lvl7pPr>
      <a:lvl8pPr marL="2250201" algn="l" defTabSz="321457" rtl="0" eaLnBrk="1" latinLnBrk="0" hangingPunct="1">
        <a:defRPr sz="1300" kern="1200">
          <a:solidFill>
            <a:schemeClr val="tx1"/>
          </a:solidFill>
          <a:latin typeface="+mn-lt"/>
          <a:ea typeface="+mn-ea"/>
          <a:cs typeface="+mn-cs"/>
        </a:defRPr>
      </a:lvl8pPr>
      <a:lvl9pPr marL="2571659" algn="l" defTabSz="321457" rtl="0" eaLnBrk="1" latinLnBrk="0" hangingPunct="1">
        <a:defRPr sz="13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
        <p:nvSpPr>
          <p:cNvPr id="2" name="Rectangle 2"/>
          <p:cNvSpPr>
            <a:spLocks noGrp="1" noChangeArrowheads="1"/>
          </p:cNvSpPr>
          <p:nvPr>
            <p:ph type="body" idx="1"/>
          </p:nvPr>
        </p:nvSpPr>
        <p:spPr bwMode="auto">
          <a:xfrm>
            <a:off x="544513" y="1741488"/>
            <a:ext cx="7912100" cy="4464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 uri="{FAA26D3D-D897-4be2-8F04-BA451C77F1D7}">
              <ma14:placeholderFlag xmlns="" xmlns:ma14="http://schemas.microsoft.com/office/mac/drawingml/2011/main" val="1"/>
            </a:ext>
          </a:extLst>
        </p:spPr>
        <p:txBody>
          <a:bodyPr vert="horz" wrap="square" lIns="35717" tIns="35717" rIns="35717" bIns="35717" numCol="1" anchor="t" anchorCtr="0" compatLnSpc="1">
            <a:prstTxWarp prst="textNoShape">
              <a:avLst/>
            </a:prstTxWarp>
          </a:bodyPr>
          <a:lstStyle/>
          <a:p>
            <a:pPr lvl="0"/>
            <a:r>
              <a:rPr lang="ga-IE">
                <a:sym typeface="Ubuntu" charset="0"/>
              </a:rPr>
              <a:t>Click to edit Master text styles</a:t>
            </a:r>
          </a:p>
          <a:p>
            <a:pPr lvl="1"/>
            <a:r>
              <a:rPr lang="ga-IE">
                <a:sym typeface="Ubuntu" charset="0"/>
              </a:rPr>
              <a:t>Second level</a:t>
            </a:r>
          </a:p>
          <a:p>
            <a:pPr lvl="2"/>
            <a:r>
              <a:rPr lang="ga-IE">
                <a:sym typeface="Ubuntu" charset="0"/>
              </a:rPr>
              <a:t>Third level</a:t>
            </a:r>
          </a:p>
          <a:p>
            <a:pPr lvl="3"/>
            <a:r>
              <a:rPr lang="ga-IE">
                <a:sym typeface="Ubuntu" charset="0"/>
              </a:rPr>
              <a:t>Fourth level</a:t>
            </a:r>
          </a:p>
          <a:p>
            <a:pPr lvl="4"/>
            <a:r>
              <a:rPr lang="ga-IE">
                <a:sym typeface="Ubuntu" charset="0"/>
              </a:rPr>
              <a:t>Fifth level</a:t>
            </a:r>
            <a:endParaRPr lang="en-US" dirty="0">
              <a:sym typeface="Ubuntu Light" charset="0"/>
            </a:endParaRPr>
          </a:p>
        </p:txBody>
      </p:sp>
      <p:sp>
        <p:nvSpPr>
          <p:cNvPr id="2051" name="Rectangle 3"/>
          <p:cNvSpPr>
            <a:spLocks noGrp="1" noChangeArrowheads="1"/>
          </p:cNvSpPr>
          <p:nvPr>
            <p:ph type="title"/>
          </p:nvPr>
        </p:nvSpPr>
        <p:spPr bwMode="auto">
          <a:xfrm>
            <a:off x="544513" y="366713"/>
            <a:ext cx="7051823" cy="10460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 uri="{FAA26D3D-D897-4be2-8F04-BA451C77F1D7}">
              <ma14:placeholderFlag xmlns="" xmlns:ma14="http://schemas.microsoft.com/office/mac/drawingml/2011/main" val="1"/>
            </a:ext>
          </a:extLst>
        </p:spPr>
        <p:txBody>
          <a:bodyPr vert="horz" wrap="square" lIns="35717" tIns="35717" rIns="35717" bIns="35717" numCol="1" anchor="ctr" anchorCtr="0" compatLnSpc="1">
            <a:prstTxWarp prst="textNoShape">
              <a:avLst/>
            </a:prstTxWarp>
          </a:bodyPr>
          <a:lstStyle/>
          <a:p>
            <a:pPr lvl="0"/>
            <a:r>
              <a:rPr lang="ga-IE">
                <a:sym typeface="Ubuntu Light" charset="0"/>
              </a:rPr>
              <a:t>Click to edit Master title style</a:t>
            </a:r>
            <a:endParaRPr lang="en-US" dirty="0">
              <a:sym typeface="Ubuntu Light" charset="0"/>
            </a:endParaRPr>
          </a:p>
        </p:txBody>
      </p:sp>
      <p:sp>
        <p:nvSpPr>
          <p:cNvPr id="2052" name="Text Box 4"/>
          <p:cNvSpPr txBox="1">
            <a:spLocks noGrp="1" noChangeArrowheads="1"/>
          </p:cNvSpPr>
          <p:nvPr>
            <p:ph type="sldNum" sz="quarter" idx="4"/>
          </p:nvPr>
        </p:nvSpPr>
        <p:spPr bwMode="auto">
          <a:xfrm>
            <a:off x="554038" y="6470814"/>
            <a:ext cx="3498781" cy="187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 uri="{FAA26D3D-D897-4be2-8F04-BA451C77F1D7}">
              <ma14:placeholderFlag xmlns="" xmlns:ma14="http://schemas.microsoft.com/office/mac/drawingml/2011/main" val="1"/>
            </a:ext>
          </a:extLst>
        </p:spPr>
        <p:txBody>
          <a:bodyPr vert="horz" wrap="none" lIns="64291" tIns="32146" rIns="64291" bIns="32146" numCol="1" anchor="t" anchorCtr="0" compatLnSpc="1">
            <a:prstTxWarp prst="textNoShape">
              <a:avLst/>
            </a:prstTxWarp>
          </a:bodyPr>
          <a:lstStyle>
            <a:lvl1pPr algn="l" eaLnBrk="1" hangingPunct="1">
              <a:defRPr sz="900">
                <a:solidFill>
                  <a:schemeClr val="tx1"/>
                </a:solidFill>
                <a:latin typeface="Ubuntu" charset="0"/>
                <a:ea typeface="MS PGothic" charset="0"/>
                <a:cs typeface="MS PGothic" charset="0"/>
                <a:sym typeface="Ubuntu" charset="0"/>
              </a:defRPr>
            </a:lvl1pPr>
            <a:lvl2pPr marL="742950" indent="-285750" eaLnBrk="0" hangingPunct="0">
              <a:defRPr sz="3000">
                <a:solidFill>
                  <a:srgbClr val="000000"/>
                </a:solidFill>
                <a:latin typeface="Gill Sans" charset="0"/>
                <a:ea typeface="ヒラギノ角ゴ ProN W3" charset="0"/>
                <a:cs typeface="ヒラギノ角ゴ ProN W3" charset="0"/>
                <a:sym typeface="Gill Sans" charset="0"/>
              </a:defRPr>
            </a:lvl2pPr>
            <a:lvl3pPr marL="1143000" indent="-228600" eaLnBrk="0" hangingPunct="0">
              <a:defRPr sz="3000">
                <a:solidFill>
                  <a:srgbClr val="000000"/>
                </a:solidFill>
                <a:latin typeface="Gill Sans" charset="0"/>
                <a:ea typeface="ヒラギノ角ゴ ProN W3" charset="0"/>
                <a:cs typeface="ヒラギノ角ゴ ProN W3" charset="0"/>
                <a:sym typeface="Gill Sans" charset="0"/>
              </a:defRPr>
            </a:lvl3pPr>
            <a:lvl4pPr marL="1600200" indent="-228600" eaLnBrk="0" hangingPunct="0">
              <a:defRPr sz="3000">
                <a:solidFill>
                  <a:srgbClr val="000000"/>
                </a:solidFill>
                <a:latin typeface="Gill Sans" charset="0"/>
                <a:ea typeface="ヒラギノ角ゴ ProN W3" charset="0"/>
                <a:cs typeface="ヒラギノ角ゴ ProN W3" charset="0"/>
                <a:sym typeface="Gill Sans" charset="0"/>
              </a:defRPr>
            </a:lvl4pPr>
            <a:lvl5pPr marL="2057400" indent="-228600" eaLnBrk="0" hangingPunct="0">
              <a:defRPr sz="3000">
                <a:solidFill>
                  <a:srgbClr val="000000"/>
                </a:solidFill>
                <a:latin typeface="Gill Sans" charset="0"/>
                <a:ea typeface="ヒラギノ角ゴ ProN W3" charset="0"/>
                <a:cs typeface="ヒラギノ角ゴ ProN W3" charset="0"/>
                <a:sym typeface="Gill Sans" charset="0"/>
              </a:defRPr>
            </a:lvl5pPr>
            <a:lvl6pPr marL="2514600" indent="-228600" algn="ctr" eaLnBrk="0" fontAlgn="base" hangingPunct="0">
              <a:spcBef>
                <a:spcPct val="0"/>
              </a:spcBef>
              <a:spcAft>
                <a:spcPct val="0"/>
              </a:spcAft>
              <a:defRPr sz="3000">
                <a:solidFill>
                  <a:srgbClr val="000000"/>
                </a:solidFill>
                <a:latin typeface="Gill Sans" charset="0"/>
                <a:ea typeface="ヒラギノ角ゴ ProN W3" charset="0"/>
                <a:cs typeface="ヒラギノ角ゴ ProN W3" charset="0"/>
                <a:sym typeface="Gill Sans" charset="0"/>
              </a:defRPr>
            </a:lvl6pPr>
            <a:lvl7pPr marL="2971800" indent="-228600" algn="ctr" eaLnBrk="0" fontAlgn="base" hangingPunct="0">
              <a:spcBef>
                <a:spcPct val="0"/>
              </a:spcBef>
              <a:spcAft>
                <a:spcPct val="0"/>
              </a:spcAft>
              <a:defRPr sz="3000">
                <a:solidFill>
                  <a:srgbClr val="000000"/>
                </a:solidFill>
                <a:latin typeface="Gill Sans" charset="0"/>
                <a:ea typeface="ヒラギノ角ゴ ProN W3" charset="0"/>
                <a:cs typeface="ヒラギノ角ゴ ProN W3" charset="0"/>
                <a:sym typeface="Gill Sans" charset="0"/>
              </a:defRPr>
            </a:lvl7pPr>
            <a:lvl8pPr marL="3429000" indent="-228600" algn="ctr" eaLnBrk="0" fontAlgn="base" hangingPunct="0">
              <a:spcBef>
                <a:spcPct val="0"/>
              </a:spcBef>
              <a:spcAft>
                <a:spcPct val="0"/>
              </a:spcAft>
              <a:defRPr sz="3000">
                <a:solidFill>
                  <a:srgbClr val="000000"/>
                </a:solidFill>
                <a:latin typeface="Gill Sans" charset="0"/>
                <a:ea typeface="ヒラギノ角ゴ ProN W3" charset="0"/>
                <a:cs typeface="ヒラギノ角ゴ ProN W3" charset="0"/>
                <a:sym typeface="Gill Sans" charset="0"/>
              </a:defRPr>
            </a:lvl8pPr>
            <a:lvl9pPr marL="3886200" indent="-228600" algn="ctr" eaLnBrk="0" fontAlgn="base" hangingPunct="0">
              <a:spcBef>
                <a:spcPct val="0"/>
              </a:spcBef>
              <a:spcAft>
                <a:spcPct val="0"/>
              </a:spcAft>
              <a:defRPr sz="3000">
                <a:solidFill>
                  <a:srgbClr val="000000"/>
                </a:solidFill>
                <a:latin typeface="Gill Sans" charset="0"/>
                <a:ea typeface="ヒラギノ角ゴ ProN W3" charset="0"/>
                <a:cs typeface="ヒラギノ角ゴ ProN W3" charset="0"/>
                <a:sym typeface="Gill Sans" charset="0"/>
              </a:defRPr>
            </a:lvl9pPr>
          </a:lstStyle>
          <a:p>
            <a:fld id="{F4B88F72-1EA4-FE40-A5CA-BD0111E6622B}" type="slidenum">
              <a:rPr lang="en-US" smtClean="0"/>
              <a:pPr/>
              <a:t>‹#›</a:t>
            </a:fld>
            <a:r>
              <a:rPr lang="en-US" dirty="0">
                <a:solidFill>
                  <a:srgbClr val="2E3333"/>
                </a:solidFill>
              </a:rPr>
              <a:t> /  </a:t>
            </a:r>
            <a:r>
              <a:rPr lang="en-US" dirty="0">
                <a:solidFill>
                  <a:srgbClr val="2E3333"/>
                </a:solidFill>
                <a:latin typeface="Ubuntu"/>
                <a:cs typeface="Ubuntu"/>
              </a:rPr>
              <a:t>Special Olympics Michigan</a:t>
            </a:r>
          </a:p>
        </p:txBody>
      </p:sp>
    </p:spTree>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Lst>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hf hdr="0" ftr="0" dt="0"/>
  <p:txStyles>
    <p:titleStyle>
      <a:lvl1pPr algn="l" rtl="0" eaLnBrk="1" fontAlgn="base" hangingPunct="1">
        <a:lnSpc>
          <a:spcPts val="3600"/>
        </a:lnSpc>
        <a:spcBef>
          <a:spcPct val="0"/>
        </a:spcBef>
        <a:spcAft>
          <a:spcPct val="0"/>
        </a:spcAft>
        <a:defRPr sz="3600" spc="-100">
          <a:solidFill>
            <a:schemeClr val="tx1"/>
          </a:solidFill>
          <a:latin typeface="+mj-lt"/>
          <a:ea typeface="+mj-ea"/>
          <a:cs typeface="+mj-cs"/>
          <a:sym typeface="Ubuntu Light" charset="0"/>
        </a:defRPr>
      </a:lvl1pPr>
      <a:lvl2pPr algn="l" rtl="0" eaLnBrk="1" fontAlgn="base" hangingPunct="1">
        <a:spcBef>
          <a:spcPct val="0"/>
        </a:spcBef>
        <a:spcAft>
          <a:spcPct val="0"/>
        </a:spcAft>
        <a:defRPr sz="4500">
          <a:solidFill>
            <a:schemeClr val="tx1"/>
          </a:solidFill>
          <a:latin typeface="Ubuntu Light" charset="0"/>
          <a:ea typeface="ヒラギノ角ゴ ProN W3" charset="0"/>
          <a:cs typeface="ヒラギノ角ゴ ProN W3" charset="0"/>
          <a:sym typeface="Ubuntu Light" charset="0"/>
        </a:defRPr>
      </a:lvl2pPr>
      <a:lvl3pPr algn="l" rtl="0" eaLnBrk="1" fontAlgn="base" hangingPunct="1">
        <a:spcBef>
          <a:spcPct val="0"/>
        </a:spcBef>
        <a:spcAft>
          <a:spcPct val="0"/>
        </a:spcAft>
        <a:defRPr sz="4500">
          <a:solidFill>
            <a:schemeClr val="tx1"/>
          </a:solidFill>
          <a:latin typeface="Ubuntu Light" charset="0"/>
          <a:ea typeface="ヒラギノ角ゴ ProN W3" charset="0"/>
          <a:cs typeface="ヒラギノ角ゴ ProN W3" charset="0"/>
          <a:sym typeface="Ubuntu Light" charset="0"/>
        </a:defRPr>
      </a:lvl3pPr>
      <a:lvl4pPr algn="l" rtl="0" eaLnBrk="1" fontAlgn="base" hangingPunct="1">
        <a:spcBef>
          <a:spcPct val="0"/>
        </a:spcBef>
        <a:spcAft>
          <a:spcPct val="0"/>
        </a:spcAft>
        <a:defRPr sz="4500">
          <a:solidFill>
            <a:schemeClr val="tx1"/>
          </a:solidFill>
          <a:latin typeface="Ubuntu Light" charset="0"/>
          <a:ea typeface="ヒラギノ角ゴ ProN W3" charset="0"/>
          <a:cs typeface="ヒラギノ角ゴ ProN W3" charset="0"/>
          <a:sym typeface="Ubuntu Light" charset="0"/>
        </a:defRPr>
      </a:lvl4pPr>
      <a:lvl5pPr algn="l" rtl="0" eaLnBrk="1" fontAlgn="base" hangingPunct="1">
        <a:spcBef>
          <a:spcPct val="0"/>
        </a:spcBef>
        <a:spcAft>
          <a:spcPct val="0"/>
        </a:spcAft>
        <a:defRPr sz="4500">
          <a:solidFill>
            <a:schemeClr val="tx1"/>
          </a:solidFill>
          <a:latin typeface="Ubuntu Light" charset="0"/>
          <a:ea typeface="ヒラギノ角ゴ ProN W3" charset="0"/>
          <a:cs typeface="ヒラギノ角ゴ ProN W3" charset="0"/>
          <a:sym typeface="Ubuntu Light" charset="0"/>
        </a:defRPr>
      </a:lvl5pPr>
      <a:lvl6pPr marL="321457" algn="l" rtl="0" eaLnBrk="1" fontAlgn="base" hangingPunct="1">
        <a:spcBef>
          <a:spcPct val="0"/>
        </a:spcBef>
        <a:spcAft>
          <a:spcPct val="0"/>
        </a:spcAft>
        <a:defRPr sz="4500">
          <a:solidFill>
            <a:schemeClr val="tx1"/>
          </a:solidFill>
          <a:latin typeface="Ubuntu Light" charset="0"/>
          <a:ea typeface="ヒラギノ角ゴ ProN W3" charset="0"/>
          <a:cs typeface="ヒラギノ角ゴ ProN W3" charset="0"/>
          <a:sym typeface="Ubuntu Light" charset="0"/>
        </a:defRPr>
      </a:lvl6pPr>
      <a:lvl7pPr marL="642915" algn="l" rtl="0" eaLnBrk="1" fontAlgn="base" hangingPunct="1">
        <a:spcBef>
          <a:spcPct val="0"/>
        </a:spcBef>
        <a:spcAft>
          <a:spcPct val="0"/>
        </a:spcAft>
        <a:defRPr sz="4500">
          <a:solidFill>
            <a:schemeClr val="tx1"/>
          </a:solidFill>
          <a:latin typeface="Ubuntu Light" charset="0"/>
          <a:ea typeface="ヒラギノ角ゴ ProN W3" charset="0"/>
          <a:cs typeface="ヒラギノ角ゴ ProN W3" charset="0"/>
          <a:sym typeface="Ubuntu Light" charset="0"/>
        </a:defRPr>
      </a:lvl7pPr>
      <a:lvl8pPr marL="964372" algn="l" rtl="0" eaLnBrk="1" fontAlgn="base" hangingPunct="1">
        <a:spcBef>
          <a:spcPct val="0"/>
        </a:spcBef>
        <a:spcAft>
          <a:spcPct val="0"/>
        </a:spcAft>
        <a:defRPr sz="4500">
          <a:solidFill>
            <a:schemeClr val="tx1"/>
          </a:solidFill>
          <a:latin typeface="Ubuntu Light" charset="0"/>
          <a:ea typeface="ヒラギノ角ゴ ProN W3" charset="0"/>
          <a:cs typeface="ヒラギノ角ゴ ProN W3" charset="0"/>
          <a:sym typeface="Ubuntu Light" charset="0"/>
        </a:defRPr>
      </a:lvl8pPr>
      <a:lvl9pPr marL="1285829" algn="l" rtl="0" eaLnBrk="1" fontAlgn="base" hangingPunct="1">
        <a:spcBef>
          <a:spcPct val="0"/>
        </a:spcBef>
        <a:spcAft>
          <a:spcPct val="0"/>
        </a:spcAft>
        <a:defRPr sz="4500">
          <a:solidFill>
            <a:schemeClr val="tx1"/>
          </a:solidFill>
          <a:latin typeface="Ubuntu Light" charset="0"/>
          <a:ea typeface="ヒラギノ角ゴ ProN W3" charset="0"/>
          <a:cs typeface="ヒラギノ角ゴ ProN W3" charset="0"/>
          <a:sym typeface="Ubuntu Light" charset="0"/>
        </a:defRPr>
      </a:lvl9pPr>
    </p:titleStyle>
    <p:bodyStyle>
      <a:lvl1pPr marL="239713" indent="-239713" algn="l" rtl="0" eaLnBrk="1" fontAlgn="base" hangingPunct="1">
        <a:lnSpc>
          <a:spcPct val="110000"/>
        </a:lnSpc>
        <a:spcBef>
          <a:spcPts val="850"/>
        </a:spcBef>
        <a:spcAft>
          <a:spcPct val="0"/>
        </a:spcAft>
        <a:defRPr sz="2500">
          <a:solidFill>
            <a:schemeClr val="tx1"/>
          </a:solidFill>
          <a:latin typeface="+mn-lt"/>
          <a:ea typeface="+mn-ea"/>
          <a:cs typeface="+mn-cs"/>
          <a:sym typeface="Ubuntu" charset="0"/>
        </a:defRPr>
      </a:lvl1pPr>
      <a:lvl2pPr marL="284163" indent="-284163" algn="l" rtl="0" eaLnBrk="1" fontAlgn="base" hangingPunct="1">
        <a:lnSpc>
          <a:spcPct val="110000"/>
        </a:lnSpc>
        <a:spcBef>
          <a:spcPts val="850"/>
        </a:spcBef>
        <a:spcAft>
          <a:spcPct val="0"/>
        </a:spcAft>
        <a:buClr>
          <a:srgbClr val="FF0000"/>
        </a:buClr>
        <a:buSzPct val="80000"/>
        <a:buFont typeface="Ubuntu Light" charset="0"/>
        <a:buChar char="‣"/>
        <a:defRPr sz="2500">
          <a:solidFill>
            <a:srgbClr val="4F5146"/>
          </a:solidFill>
          <a:latin typeface="+mj-lt"/>
          <a:ea typeface="+mn-ea"/>
          <a:cs typeface="+mn-cs"/>
          <a:sym typeface="Ubuntu Light" charset="0"/>
        </a:defRPr>
      </a:lvl2pPr>
      <a:lvl3pPr marL="534988" indent="-284163" algn="l" rtl="0" eaLnBrk="1" fontAlgn="base" hangingPunct="1">
        <a:lnSpc>
          <a:spcPct val="140000"/>
        </a:lnSpc>
        <a:spcBef>
          <a:spcPct val="0"/>
        </a:spcBef>
        <a:spcAft>
          <a:spcPct val="0"/>
        </a:spcAft>
        <a:buClr>
          <a:srgbClr val="FF0000"/>
        </a:buClr>
        <a:buSzPct val="80000"/>
        <a:buFont typeface="Ubuntu Light" charset="0"/>
        <a:buChar char="‣"/>
        <a:defRPr sz="1700">
          <a:solidFill>
            <a:srgbClr val="4F5146"/>
          </a:solidFill>
          <a:latin typeface="+mj-lt"/>
          <a:ea typeface="+mn-ea"/>
          <a:cs typeface="+mn-cs"/>
          <a:sym typeface="Ubuntu Light" charset="0"/>
        </a:defRPr>
      </a:lvl3pPr>
      <a:lvl4pPr marL="534988" indent="-284163" algn="l" rtl="0" eaLnBrk="1" fontAlgn="base" hangingPunct="1">
        <a:lnSpc>
          <a:spcPct val="140000"/>
        </a:lnSpc>
        <a:spcBef>
          <a:spcPct val="0"/>
        </a:spcBef>
        <a:spcAft>
          <a:spcPct val="0"/>
        </a:spcAft>
        <a:buClr>
          <a:srgbClr val="FF0000"/>
        </a:buClr>
        <a:buSzPct val="80000"/>
        <a:buFont typeface="Ubuntu Light" charset="0"/>
        <a:buChar char="‣"/>
        <a:defRPr sz="1700">
          <a:solidFill>
            <a:srgbClr val="4F5146"/>
          </a:solidFill>
          <a:latin typeface="+mj-lt"/>
          <a:ea typeface="+mn-ea"/>
          <a:cs typeface="+mn-cs"/>
          <a:sym typeface="Ubuntu Light" charset="0"/>
        </a:defRPr>
      </a:lvl4pPr>
      <a:lvl5pPr marL="534988" indent="-284163" algn="l" rtl="0" eaLnBrk="1" fontAlgn="base" hangingPunct="1">
        <a:lnSpc>
          <a:spcPct val="140000"/>
        </a:lnSpc>
        <a:spcBef>
          <a:spcPct val="0"/>
        </a:spcBef>
        <a:spcAft>
          <a:spcPct val="0"/>
        </a:spcAft>
        <a:buClr>
          <a:srgbClr val="FF0000"/>
        </a:buClr>
        <a:buSzPct val="80000"/>
        <a:buFont typeface="Ubuntu Light" charset="0"/>
        <a:buChar char="‣"/>
        <a:defRPr sz="1700">
          <a:solidFill>
            <a:srgbClr val="4F5146"/>
          </a:solidFill>
          <a:latin typeface="+mj-lt"/>
          <a:ea typeface="+mn-ea"/>
          <a:cs typeface="+mn-cs"/>
          <a:sym typeface="Ubuntu Light" charset="0"/>
        </a:defRPr>
      </a:lvl5pPr>
      <a:lvl6pPr marL="857220" indent="-285740" algn="l" rtl="0" eaLnBrk="1" fontAlgn="base" hangingPunct="1">
        <a:lnSpc>
          <a:spcPct val="140000"/>
        </a:lnSpc>
        <a:spcBef>
          <a:spcPct val="0"/>
        </a:spcBef>
        <a:spcAft>
          <a:spcPct val="0"/>
        </a:spcAft>
        <a:buClr>
          <a:srgbClr val="4F5146"/>
        </a:buClr>
        <a:buSzPct val="80000"/>
        <a:buFont typeface="Ubuntu Light" charset="0"/>
        <a:buChar char="‣"/>
        <a:defRPr sz="1700">
          <a:solidFill>
            <a:srgbClr val="4F5146"/>
          </a:solidFill>
          <a:latin typeface="+mj-lt"/>
          <a:ea typeface="+mn-ea"/>
          <a:cs typeface="+mn-cs"/>
          <a:sym typeface="Ubuntu Light" charset="0"/>
        </a:defRPr>
      </a:lvl6pPr>
      <a:lvl7pPr marL="1178677" indent="-285740" algn="l" rtl="0" eaLnBrk="1" fontAlgn="base" hangingPunct="1">
        <a:lnSpc>
          <a:spcPct val="140000"/>
        </a:lnSpc>
        <a:spcBef>
          <a:spcPct val="0"/>
        </a:spcBef>
        <a:spcAft>
          <a:spcPct val="0"/>
        </a:spcAft>
        <a:buClr>
          <a:srgbClr val="4F5146"/>
        </a:buClr>
        <a:buSzPct val="80000"/>
        <a:buFont typeface="Ubuntu Light" charset="0"/>
        <a:buChar char="‣"/>
        <a:defRPr sz="1700">
          <a:solidFill>
            <a:srgbClr val="4F5146"/>
          </a:solidFill>
          <a:latin typeface="+mj-lt"/>
          <a:ea typeface="+mn-ea"/>
          <a:cs typeface="+mn-cs"/>
          <a:sym typeface="Ubuntu Light" charset="0"/>
        </a:defRPr>
      </a:lvl7pPr>
      <a:lvl8pPr marL="1500134" indent="-285740" algn="l" rtl="0" eaLnBrk="1" fontAlgn="base" hangingPunct="1">
        <a:lnSpc>
          <a:spcPct val="140000"/>
        </a:lnSpc>
        <a:spcBef>
          <a:spcPct val="0"/>
        </a:spcBef>
        <a:spcAft>
          <a:spcPct val="0"/>
        </a:spcAft>
        <a:buClr>
          <a:srgbClr val="4F5146"/>
        </a:buClr>
        <a:buSzPct val="80000"/>
        <a:buFont typeface="Ubuntu Light" charset="0"/>
        <a:buChar char="‣"/>
        <a:defRPr sz="1700">
          <a:solidFill>
            <a:srgbClr val="4F5146"/>
          </a:solidFill>
          <a:latin typeface="+mj-lt"/>
          <a:ea typeface="+mn-ea"/>
          <a:cs typeface="+mn-cs"/>
          <a:sym typeface="Ubuntu Light" charset="0"/>
        </a:defRPr>
      </a:lvl8pPr>
      <a:lvl9pPr marL="1821591" indent="-285740" algn="l" rtl="0" eaLnBrk="1" fontAlgn="base" hangingPunct="1">
        <a:lnSpc>
          <a:spcPct val="140000"/>
        </a:lnSpc>
        <a:spcBef>
          <a:spcPct val="0"/>
        </a:spcBef>
        <a:spcAft>
          <a:spcPct val="0"/>
        </a:spcAft>
        <a:buClr>
          <a:srgbClr val="4F5146"/>
        </a:buClr>
        <a:buSzPct val="80000"/>
        <a:buFont typeface="Ubuntu Light" charset="0"/>
        <a:buChar char="‣"/>
        <a:defRPr sz="1700">
          <a:solidFill>
            <a:srgbClr val="4F5146"/>
          </a:solidFill>
          <a:latin typeface="+mj-lt"/>
          <a:ea typeface="+mn-ea"/>
          <a:cs typeface="+mn-cs"/>
          <a:sym typeface="Ubuntu Light" charset="0"/>
        </a:defRPr>
      </a:lvl9pPr>
    </p:bodyStyle>
    <p:otherStyle>
      <a:defPPr>
        <a:defRPr lang="en-US"/>
      </a:defPPr>
      <a:lvl1pPr marL="0" algn="l" defTabSz="321457" rtl="0" eaLnBrk="1" latinLnBrk="0" hangingPunct="1">
        <a:defRPr sz="1300" kern="1200">
          <a:solidFill>
            <a:schemeClr val="tx1"/>
          </a:solidFill>
          <a:latin typeface="+mn-lt"/>
          <a:ea typeface="+mn-ea"/>
          <a:cs typeface="+mn-cs"/>
        </a:defRPr>
      </a:lvl1pPr>
      <a:lvl2pPr marL="321457" algn="l" defTabSz="321457" rtl="0" eaLnBrk="1" latinLnBrk="0" hangingPunct="1">
        <a:defRPr sz="1300" kern="1200">
          <a:solidFill>
            <a:schemeClr val="tx1"/>
          </a:solidFill>
          <a:latin typeface="+mn-lt"/>
          <a:ea typeface="+mn-ea"/>
          <a:cs typeface="+mn-cs"/>
        </a:defRPr>
      </a:lvl2pPr>
      <a:lvl3pPr marL="642915" algn="l" defTabSz="321457" rtl="0" eaLnBrk="1" latinLnBrk="0" hangingPunct="1">
        <a:defRPr sz="1300" kern="1200">
          <a:solidFill>
            <a:schemeClr val="tx1"/>
          </a:solidFill>
          <a:latin typeface="+mn-lt"/>
          <a:ea typeface="+mn-ea"/>
          <a:cs typeface="+mn-cs"/>
        </a:defRPr>
      </a:lvl3pPr>
      <a:lvl4pPr marL="964372" algn="l" defTabSz="321457" rtl="0" eaLnBrk="1" latinLnBrk="0" hangingPunct="1">
        <a:defRPr sz="1300" kern="1200">
          <a:solidFill>
            <a:schemeClr val="tx1"/>
          </a:solidFill>
          <a:latin typeface="+mn-lt"/>
          <a:ea typeface="+mn-ea"/>
          <a:cs typeface="+mn-cs"/>
        </a:defRPr>
      </a:lvl4pPr>
      <a:lvl5pPr marL="1285829" algn="l" defTabSz="321457" rtl="0" eaLnBrk="1" latinLnBrk="0" hangingPunct="1">
        <a:defRPr sz="1300" kern="1200">
          <a:solidFill>
            <a:schemeClr val="tx1"/>
          </a:solidFill>
          <a:latin typeface="+mn-lt"/>
          <a:ea typeface="+mn-ea"/>
          <a:cs typeface="+mn-cs"/>
        </a:defRPr>
      </a:lvl5pPr>
      <a:lvl6pPr marL="1607287" algn="l" defTabSz="321457" rtl="0" eaLnBrk="1" latinLnBrk="0" hangingPunct="1">
        <a:defRPr sz="1300" kern="1200">
          <a:solidFill>
            <a:schemeClr val="tx1"/>
          </a:solidFill>
          <a:latin typeface="+mn-lt"/>
          <a:ea typeface="+mn-ea"/>
          <a:cs typeface="+mn-cs"/>
        </a:defRPr>
      </a:lvl6pPr>
      <a:lvl7pPr marL="1928744" algn="l" defTabSz="321457" rtl="0" eaLnBrk="1" latinLnBrk="0" hangingPunct="1">
        <a:defRPr sz="1300" kern="1200">
          <a:solidFill>
            <a:schemeClr val="tx1"/>
          </a:solidFill>
          <a:latin typeface="+mn-lt"/>
          <a:ea typeface="+mn-ea"/>
          <a:cs typeface="+mn-cs"/>
        </a:defRPr>
      </a:lvl7pPr>
      <a:lvl8pPr marL="2250201" algn="l" defTabSz="321457" rtl="0" eaLnBrk="1" latinLnBrk="0" hangingPunct="1">
        <a:defRPr sz="1300" kern="1200">
          <a:solidFill>
            <a:schemeClr val="tx1"/>
          </a:solidFill>
          <a:latin typeface="+mn-lt"/>
          <a:ea typeface="+mn-ea"/>
          <a:cs typeface="+mn-cs"/>
        </a:defRPr>
      </a:lvl8pPr>
      <a:lvl9pPr marL="2571659" algn="l" defTabSz="321457" rtl="0" eaLnBrk="1" latinLnBrk="0" hangingPunct="1">
        <a:defRPr sz="13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33" r:id="rId1"/>
  </p:sldLayoutIdLst>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xStyles>
    <p:titleStyle>
      <a:lvl1pPr algn="ctr" rtl="0" eaLnBrk="1" fontAlgn="base" hangingPunct="1">
        <a:spcBef>
          <a:spcPct val="0"/>
        </a:spcBef>
        <a:spcAft>
          <a:spcPct val="0"/>
        </a:spcAft>
        <a:defRPr sz="5900">
          <a:solidFill>
            <a:schemeClr val="tx1"/>
          </a:solidFill>
          <a:latin typeface="+mj-lt"/>
          <a:ea typeface="+mj-ea"/>
          <a:cs typeface="+mj-cs"/>
          <a:sym typeface="Gill Sans" charset="0"/>
        </a:defRPr>
      </a:lvl1pPr>
      <a:lvl2pPr algn="ctr" rtl="0" eaLnBrk="1" fontAlgn="base" hangingPunct="1">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2pPr>
      <a:lvl3pPr algn="ctr" rtl="0" eaLnBrk="1" fontAlgn="base" hangingPunct="1">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3pPr>
      <a:lvl4pPr algn="ctr" rtl="0" eaLnBrk="1" fontAlgn="base" hangingPunct="1">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4pPr>
      <a:lvl5pPr algn="ctr" rtl="0" eaLnBrk="1" fontAlgn="base" hangingPunct="1">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5pPr>
      <a:lvl6pPr marL="321457" algn="ctr" rtl="0" eaLnBrk="1" fontAlgn="base" hangingPunct="1">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6pPr>
      <a:lvl7pPr marL="642915" algn="ctr" rtl="0" eaLnBrk="1" fontAlgn="base" hangingPunct="1">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7pPr>
      <a:lvl8pPr marL="964372" algn="ctr" rtl="0" eaLnBrk="1" fontAlgn="base" hangingPunct="1">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8pPr>
      <a:lvl9pPr marL="1285829" algn="ctr" rtl="0" eaLnBrk="1" fontAlgn="base" hangingPunct="1">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9pPr>
    </p:titleStyle>
    <p:bodyStyle>
      <a:lvl1pPr marL="623888" indent="-401638" algn="l" rtl="0" eaLnBrk="1" fontAlgn="base" hangingPunct="1">
        <a:spcBef>
          <a:spcPts val="1688"/>
        </a:spcBef>
        <a:spcAft>
          <a:spcPct val="0"/>
        </a:spcAft>
        <a:buSzPct val="171000"/>
        <a:buFont typeface="Gill Sans" charset="0"/>
        <a:buChar char="•"/>
        <a:defRPr sz="3000">
          <a:solidFill>
            <a:schemeClr val="tx1"/>
          </a:solidFill>
          <a:latin typeface="+mn-lt"/>
          <a:ea typeface="+mn-ea"/>
          <a:cs typeface="+mn-cs"/>
          <a:sym typeface="Gill Sans" charset="0"/>
        </a:defRPr>
      </a:lvl1pPr>
      <a:lvl2pPr marL="936625" indent="-401638" algn="l" rtl="0" eaLnBrk="1" fontAlgn="base" hangingPunct="1">
        <a:spcBef>
          <a:spcPts val="1688"/>
        </a:spcBef>
        <a:spcAft>
          <a:spcPct val="0"/>
        </a:spcAft>
        <a:buSzPct val="171000"/>
        <a:buFont typeface="Gill Sans" charset="0"/>
        <a:buChar char="•"/>
        <a:defRPr sz="3000">
          <a:solidFill>
            <a:schemeClr val="tx1"/>
          </a:solidFill>
          <a:latin typeface="+mn-lt"/>
          <a:ea typeface="+mn-ea"/>
          <a:cs typeface="+mn-cs"/>
          <a:sym typeface="Gill Sans" charset="0"/>
        </a:defRPr>
      </a:lvl2pPr>
      <a:lvl3pPr marL="1249363" indent="-401638" algn="l" rtl="0" eaLnBrk="1" fontAlgn="base" hangingPunct="1">
        <a:spcBef>
          <a:spcPts val="1688"/>
        </a:spcBef>
        <a:spcAft>
          <a:spcPct val="0"/>
        </a:spcAft>
        <a:buSzPct val="171000"/>
        <a:buFont typeface="Gill Sans" charset="0"/>
        <a:buChar char="•"/>
        <a:defRPr sz="3000">
          <a:solidFill>
            <a:schemeClr val="tx1"/>
          </a:solidFill>
          <a:latin typeface="+mn-lt"/>
          <a:ea typeface="+mn-ea"/>
          <a:cs typeface="+mn-cs"/>
          <a:sym typeface="Gill Sans" charset="0"/>
        </a:defRPr>
      </a:lvl3pPr>
      <a:lvl4pPr marL="1562100" indent="-401638" algn="l" rtl="0" eaLnBrk="1" fontAlgn="base" hangingPunct="1">
        <a:spcBef>
          <a:spcPts val="1688"/>
        </a:spcBef>
        <a:spcAft>
          <a:spcPct val="0"/>
        </a:spcAft>
        <a:buSzPct val="171000"/>
        <a:buFont typeface="Gill Sans" charset="0"/>
        <a:buChar char="•"/>
        <a:defRPr sz="3000">
          <a:solidFill>
            <a:schemeClr val="tx1"/>
          </a:solidFill>
          <a:latin typeface="+mn-lt"/>
          <a:ea typeface="+mn-ea"/>
          <a:cs typeface="+mn-cs"/>
          <a:sym typeface="Gill Sans" charset="0"/>
        </a:defRPr>
      </a:lvl4pPr>
      <a:lvl5pPr marL="1874838" indent="-401638" algn="l" rtl="0" eaLnBrk="1" fontAlgn="base" hangingPunct="1">
        <a:spcBef>
          <a:spcPts val="1688"/>
        </a:spcBef>
        <a:spcAft>
          <a:spcPct val="0"/>
        </a:spcAft>
        <a:buSzPct val="171000"/>
        <a:buFont typeface="Gill Sans" charset="0"/>
        <a:buChar char="•"/>
        <a:defRPr sz="3000">
          <a:solidFill>
            <a:schemeClr val="tx1"/>
          </a:solidFill>
          <a:latin typeface="+mn-lt"/>
          <a:ea typeface="+mn-ea"/>
          <a:cs typeface="+mn-cs"/>
          <a:sym typeface="Gill Sans" charset="0"/>
        </a:defRPr>
      </a:lvl5pPr>
      <a:lvl6pPr marL="2196625" indent="-401822" algn="l" rtl="0" eaLnBrk="1" fontAlgn="base" hangingPunct="1">
        <a:spcBef>
          <a:spcPts val="1687"/>
        </a:spcBef>
        <a:spcAft>
          <a:spcPct val="0"/>
        </a:spcAft>
        <a:buSzPct val="171000"/>
        <a:buFont typeface="Gill Sans" charset="0"/>
        <a:buChar char="•"/>
        <a:defRPr sz="3000">
          <a:solidFill>
            <a:schemeClr val="tx1"/>
          </a:solidFill>
          <a:latin typeface="+mn-lt"/>
          <a:ea typeface="+mn-ea"/>
          <a:cs typeface="+mn-cs"/>
          <a:sym typeface="Gill Sans" charset="0"/>
        </a:defRPr>
      </a:lvl6pPr>
      <a:lvl7pPr marL="2518082" indent="-401822" algn="l" rtl="0" eaLnBrk="1" fontAlgn="base" hangingPunct="1">
        <a:spcBef>
          <a:spcPts val="1687"/>
        </a:spcBef>
        <a:spcAft>
          <a:spcPct val="0"/>
        </a:spcAft>
        <a:buSzPct val="171000"/>
        <a:buFont typeface="Gill Sans" charset="0"/>
        <a:buChar char="•"/>
        <a:defRPr sz="3000">
          <a:solidFill>
            <a:schemeClr val="tx1"/>
          </a:solidFill>
          <a:latin typeface="+mn-lt"/>
          <a:ea typeface="+mn-ea"/>
          <a:cs typeface="+mn-cs"/>
          <a:sym typeface="Gill Sans" charset="0"/>
        </a:defRPr>
      </a:lvl7pPr>
      <a:lvl8pPr marL="2839540" indent="-401822" algn="l" rtl="0" eaLnBrk="1" fontAlgn="base" hangingPunct="1">
        <a:spcBef>
          <a:spcPts val="1687"/>
        </a:spcBef>
        <a:spcAft>
          <a:spcPct val="0"/>
        </a:spcAft>
        <a:buSzPct val="171000"/>
        <a:buFont typeface="Gill Sans" charset="0"/>
        <a:buChar char="•"/>
        <a:defRPr sz="3000">
          <a:solidFill>
            <a:schemeClr val="tx1"/>
          </a:solidFill>
          <a:latin typeface="+mn-lt"/>
          <a:ea typeface="+mn-ea"/>
          <a:cs typeface="+mn-cs"/>
          <a:sym typeface="Gill Sans" charset="0"/>
        </a:defRPr>
      </a:lvl8pPr>
      <a:lvl9pPr marL="3160997" indent="-401822" algn="l" rtl="0" eaLnBrk="1" fontAlgn="base" hangingPunct="1">
        <a:spcBef>
          <a:spcPts val="1687"/>
        </a:spcBef>
        <a:spcAft>
          <a:spcPct val="0"/>
        </a:spcAft>
        <a:buSzPct val="171000"/>
        <a:buFont typeface="Gill Sans" charset="0"/>
        <a:buChar char="•"/>
        <a:defRPr sz="3000">
          <a:solidFill>
            <a:schemeClr val="tx1"/>
          </a:solidFill>
          <a:latin typeface="+mn-lt"/>
          <a:ea typeface="+mn-ea"/>
          <a:cs typeface="+mn-cs"/>
          <a:sym typeface="Gill Sans" charset="0"/>
        </a:defRPr>
      </a:lvl9pPr>
    </p:bodyStyle>
    <p:otherStyle>
      <a:defPPr>
        <a:defRPr lang="en-US"/>
      </a:defPPr>
      <a:lvl1pPr marL="0" algn="l" defTabSz="321457" rtl="0" eaLnBrk="1" latinLnBrk="0" hangingPunct="1">
        <a:defRPr sz="1300" kern="1200">
          <a:solidFill>
            <a:schemeClr val="tx1"/>
          </a:solidFill>
          <a:latin typeface="+mn-lt"/>
          <a:ea typeface="+mn-ea"/>
          <a:cs typeface="+mn-cs"/>
        </a:defRPr>
      </a:lvl1pPr>
      <a:lvl2pPr marL="321457" algn="l" defTabSz="321457" rtl="0" eaLnBrk="1" latinLnBrk="0" hangingPunct="1">
        <a:defRPr sz="1300" kern="1200">
          <a:solidFill>
            <a:schemeClr val="tx1"/>
          </a:solidFill>
          <a:latin typeface="+mn-lt"/>
          <a:ea typeface="+mn-ea"/>
          <a:cs typeface="+mn-cs"/>
        </a:defRPr>
      </a:lvl2pPr>
      <a:lvl3pPr marL="642915" algn="l" defTabSz="321457" rtl="0" eaLnBrk="1" latinLnBrk="0" hangingPunct="1">
        <a:defRPr sz="1300" kern="1200">
          <a:solidFill>
            <a:schemeClr val="tx1"/>
          </a:solidFill>
          <a:latin typeface="+mn-lt"/>
          <a:ea typeface="+mn-ea"/>
          <a:cs typeface="+mn-cs"/>
        </a:defRPr>
      </a:lvl3pPr>
      <a:lvl4pPr marL="964372" algn="l" defTabSz="321457" rtl="0" eaLnBrk="1" latinLnBrk="0" hangingPunct="1">
        <a:defRPr sz="1300" kern="1200">
          <a:solidFill>
            <a:schemeClr val="tx1"/>
          </a:solidFill>
          <a:latin typeface="+mn-lt"/>
          <a:ea typeface="+mn-ea"/>
          <a:cs typeface="+mn-cs"/>
        </a:defRPr>
      </a:lvl4pPr>
      <a:lvl5pPr marL="1285829" algn="l" defTabSz="321457" rtl="0" eaLnBrk="1" latinLnBrk="0" hangingPunct="1">
        <a:defRPr sz="1300" kern="1200">
          <a:solidFill>
            <a:schemeClr val="tx1"/>
          </a:solidFill>
          <a:latin typeface="+mn-lt"/>
          <a:ea typeface="+mn-ea"/>
          <a:cs typeface="+mn-cs"/>
        </a:defRPr>
      </a:lvl5pPr>
      <a:lvl6pPr marL="1607287" algn="l" defTabSz="321457" rtl="0" eaLnBrk="1" latinLnBrk="0" hangingPunct="1">
        <a:defRPr sz="1300" kern="1200">
          <a:solidFill>
            <a:schemeClr val="tx1"/>
          </a:solidFill>
          <a:latin typeface="+mn-lt"/>
          <a:ea typeface="+mn-ea"/>
          <a:cs typeface="+mn-cs"/>
        </a:defRPr>
      </a:lvl6pPr>
      <a:lvl7pPr marL="1928744" algn="l" defTabSz="321457" rtl="0" eaLnBrk="1" latinLnBrk="0" hangingPunct="1">
        <a:defRPr sz="1300" kern="1200">
          <a:solidFill>
            <a:schemeClr val="tx1"/>
          </a:solidFill>
          <a:latin typeface="+mn-lt"/>
          <a:ea typeface="+mn-ea"/>
          <a:cs typeface="+mn-cs"/>
        </a:defRPr>
      </a:lvl7pPr>
      <a:lvl8pPr marL="2250201" algn="l" defTabSz="321457" rtl="0" eaLnBrk="1" latinLnBrk="0" hangingPunct="1">
        <a:defRPr sz="1300" kern="1200">
          <a:solidFill>
            <a:schemeClr val="tx1"/>
          </a:solidFill>
          <a:latin typeface="+mn-lt"/>
          <a:ea typeface="+mn-ea"/>
          <a:cs typeface="+mn-cs"/>
        </a:defRPr>
      </a:lvl8pPr>
      <a:lvl9pPr marL="2571659" algn="l" defTabSz="321457" rtl="0" eaLnBrk="1" latinLnBrk="0" hangingPunct="1">
        <a:defRPr sz="13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54" r:id="rId1"/>
  </p:sldLayoutIdLst>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xStyles>
    <p:titleStyle>
      <a:lvl1pPr algn="ctr" rtl="0" eaLnBrk="1" fontAlgn="base" hangingPunct="1">
        <a:spcBef>
          <a:spcPct val="0"/>
        </a:spcBef>
        <a:spcAft>
          <a:spcPct val="0"/>
        </a:spcAft>
        <a:defRPr sz="5900">
          <a:solidFill>
            <a:schemeClr val="tx1"/>
          </a:solidFill>
          <a:latin typeface="+mj-lt"/>
          <a:ea typeface="+mj-ea"/>
          <a:cs typeface="+mj-cs"/>
          <a:sym typeface="Gill Sans" charset="0"/>
        </a:defRPr>
      </a:lvl1pPr>
      <a:lvl2pPr algn="ctr" rtl="0" eaLnBrk="1" fontAlgn="base" hangingPunct="1">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2pPr>
      <a:lvl3pPr algn="ctr" rtl="0" eaLnBrk="1" fontAlgn="base" hangingPunct="1">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3pPr>
      <a:lvl4pPr algn="ctr" rtl="0" eaLnBrk="1" fontAlgn="base" hangingPunct="1">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4pPr>
      <a:lvl5pPr algn="ctr" rtl="0" eaLnBrk="1" fontAlgn="base" hangingPunct="1">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5pPr>
      <a:lvl6pPr marL="321457" algn="ctr" rtl="0" eaLnBrk="1" fontAlgn="base" hangingPunct="1">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6pPr>
      <a:lvl7pPr marL="642915" algn="ctr" rtl="0" eaLnBrk="1" fontAlgn="base" hangingPunct="1">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7pPr>
      <a:lvl8pPr marL="964372" algn="ctr" rtl="0" eaLnBrk="1" fontAlgn="base" hangingPunct="1">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8pPr>
      <a:lvl9pPr marL="1285829" algn="ctr" rtl="0" eaLnBrk="1" fontAlgn="base" hangingPunct="1">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9pPr>
    </p:titleStyle>
    <p:bodyStyle>
      <a:lvl1pPr marL="623888" indent="-401638" algn="l" rtl="0" eaLnBrk="1" fontAlgn="base" hangingPunct="1">
        <a:spcBef>
          <a:spcPts val="1688"/>
        </a:spcBef>
        <a:spcAft>
          <a:spcPct val="0"/>
        </a:spcAft>
        <a:buSzPct val="171000"/>
        <a:buFont typeface="Gill Sans" charset="0"/>
        <a:buChar char="•"/>
        <a:defRPr sz="3000">
          <a:solidFill>
            <a:schemeClr val="tx1"/>
          </a:solidFill>
          <a:latin typeface="+mn-lt"/>
          <a:ea typeface="+mn-ea"/>
          <a:cs typeface="+mn-cs"/>
          <a:sym typeface="Gill Sans" charset="0"/>
        </a:defRPr>
      </a:lvl1pPr>
      <a:lvl2pPr marL="936625" indent="-401638" algn="l" rtl="0" eaLnBrk="1" fontAlgn="base" hangingPunct="1">
        <a:spcBef>
          <a:spcPts val="1688"/>
        </a:spcBef>
        <a:spcAft>
          <a:spcPct val="0"/>
        </a:spcAft>
        <a:buSzPct val="171000"/>
        <a:buFont typeface="Gill Sans" charset="0"/>
        <a:buChar char="•"/>
        <a:defRPr sz="3000">
          <a:solidFill>
            <a:schemeClr val="tx1"/>
          </a:solidFill>
          <a:latin typeface="+mn-lt"/>
          <a:ea typeface="+mn-ea"/>
          <a:cs typeface="+mn-cs"/>
          <a:sym typeface="Gill Sans" charset="0"/>
        </a:defRPr>
      </a:lvl2pPr>
      <a:lvl3pPr marL="1249363" indent="-401638" algn="l" rtl="0" eaLnBrk="1" fontAlgn="base" hangingPunct="1">
        <a:spcBef>
          <a:spcPts val="1688"/>
        </a:spcBef>
        <a:spcAft>
          <a:spcPct val="0"/>
        </a:spcAft>
        <a:buSzPct val="171000"/>
        <a:buFont typeface="Gill Sans" charset="0"/>
        <a:buChar char="•"/>
        <a:defRPr sz="3000">
          <a:solidFill>
            <a:schemeClr val="tx1"/>
          </a:solidFill>
          <a:latin typeface="+mn-lt"/>
          <a:ea typeface="+mn-ea"/>
          <a:cs typeface="+mn-cs"/>
          <a:sym typeface="Gill Sans" charset="0"/>
        </a:defRPr>
      </a:lvl3pPr>
      <a:lvl4pPr marL="1562100" indent="-401638" algn="l" rtl="0" eaLnBrk="1" fontAlgn="base" hangingPunct="1">
        <a:spcBef>
          <a:spcPts val="1688"/>
        </a:spcBef>
        <a:spcAft>
          <a:spcPct val="0"/>
        </a:spcAft>
        <a:buSzPct val="171000"/>
        <a:buFont typeface="Gill Sans" charset="0"/>
        <a:buChar char="•"/>
        <a:defRPr sz="3000">
          <a:solidFill>
            <a:schemeClr val="tx1"/>
          </a:solidFill>
          <a:latin typeface="+mn-lt"/>
          <a:ea typeface="+mn-ea"/>
          <a:cs typeface="+mn-cs"/>
          <a:sym typeface="Gill Sans" charset="0"/>
        </a:defRPr>
      </a:lvl4pPr>
      <a:lvl5pPr marL="1874838" indent="-401638" algn="l" rtl="0" eaLnBrk="1" fontAlgn="base" hangingPunct="1">
        <a:spcBef>
          <a:spcPts val="1688"/>
        </a:spcBef>
        <a:spcAft>
          <a:spcPct val="0"/>
        </a:spcAft>
        <a:buSzPct val="171000"/>
        <a:buFont typeface="Gill Sans" charset="0"/>
        <a:buChar char="•"/>
        <a:defRPr sz="3000">
          <a:solidFill>
            <a:schemeClr val="tx1"/>
          </a:solidFill>
          <a:latin typeface="+mn-lt"/>
          <a:ea typeface="+mn-ea"/>
          <a:cs typeface="+mn-cs"/>
          <a:sym typeface="Gill Sans" charset="0"/>
        </a:defRPr>
      </a:lvl5pPr>
      <a:lvl6pPr marL="2196625" indent="-401822" algn="l" rtl="0" eaLnBrk="1" fontAlgn="base" hangingPunct="1">
        <a:spcBef>
          <a:spcPts val="1687"/>
        </a:spcBef>
        <a:spcAft>
          <a:spcPct val="0"/>
        </a:spcAft>
        <a:buSzPct val="171000"/>
        <a:buFont typeface="Gill Sans" charset="0"/>
        <a:buChar char="•"/>
        <a:defRPr sz="3000">
          <a:solidFill>
            <a:schemeClr val="tx1"/>
          </a:solidFill>
          <a:latin typeface="+mn-lt"/>
          <a:ea typeface="+mn-ea"/>
          <a:cs typeface="+mn-cs"/>
          <a:sym typeface="Gill Sans" charset="0"/>
        </a:defRPr>
      </a:lvl6pPr>
      <a:lvl7pPr marL="2518082" indent="-401822" algn="l" rtl="0" eaLnBrk="1" fontAlgn="base" hangingPunct="1">
        <a:spcBef>
          <a:spcPts val="1687"/>
        </a:spcBef>
        <a:spcAft>
          <a:spcPct val="0"/>
        </a:spcAft>
        <a:buSzPct val="171000"/>
        <a:buFont typeface="Gill Sans" charset="0"/>
        <a:buChar char="•"/>
        <a:defRPr sz="3000">
          <a:solidFill>
            <a:schemeClr val="tx1"/>
          </a:solidFill>
          <a:latin typeface="+mn-lt"/>
          <a:ea typeface="+mn-ea"/>
          <a:cs typeface="+mn-cs"/>
          <a:sym typeface="Gill Sans" charset="0"/>
        </a:defRPr>
      </a:lvl7pPr>
      <a:lvl8pPr marL="2839540" indent="-401822" algn="l" rtl="0" eaLnBrk="1" fontAlgn="base" hangingPunct="1">
        <a:spcBef>
          <a:spcPts val="1687"/>
        </a:spcBef>
        <a:spcAft>
          <a:spcPct val="0"/>
        </a:spcAft>
        <a:buSzPct val="171000"/>
        <a:buFont typeface="Gill Sans" charset="0"/>
        <a:buChar char="•"/>
        <a:defRPr sz="3000">
          <a:solidFill>
            <a:schemeClr val="tx1"/>
          </a:solidFill>
          <a:latin typeface="+mn-lt"/>
          <a:ea typeface="+mn-ea"/>
          <a:cs typeface="+mn-cs"/>
          <a:sym typeface="Gill Sans" charset="0"/>
        </a:defRPr>
      </a:lvl8pPr>
      <a:lvl9pPr marL="3160997" indent="-401822" algn="l" rtl="0" eaLnBrk="1" fontAlgn="base" hangingPunct="1">
        <a:spcBef>
          <a:spcPts val="1687"/>
        </a:spcBef>
        <a:spcAft>
          <a:spcPct val="0"/>
        </a:spcAft>
        <a:buSzPct val="171000"/>
        <a:buFont typeface="Gill Sans" charset="0"/>
        <a:buChar char="•"/>
        <a:defRPr sz="3000">
          <a:solidFill>
            <a:schemeClr val="tx1"/>
          </a:solidFill>
          <a:latin typeface="+mn-lt"/>
          <a:ea typeface="+mn-ea"/>
          <a:cs typeface="+mn-cs"/>
          <a:sym typeface="Gill Sans" charset="0"/>
        </a:defRPr>
      </a:lvl9pPr>
    </p:bodyStyle>
    <p:otherStyle>
      <a:defPPr>
        <a:defRPr lang="en-US"/>
      </a:defPPr>
      <a:lvl1pPr marL="0" algn="l" defTabSz="321457" rtl="0" eaLnBrk="1" latinLnBrk="0" hangingPunct="1">
        <a:defRPr sz="1300" kern="1200">
          <a:solidFill>
            <a:schemeClr val="tx1"/>
          </a:solidFill>
          <a:latin typeface="+mn-lt"/>
          <a:ea typeface="+mn-ea"/>
          <a:cs typeface="+mn-cs"/>
        </a:defRPr>
      </a:lvl1pPr>
      <a:lvl2pPr marL="321457" algn="l" defTabSz="321457" rtl="0" eaLnBrk="1" latinLnBrk="0" hangingPunct="1">
        <a:defRPr sz="1300" kern="1200">
          <a:solidFill>
            <a:schemeClr val="tx1"/>
          </a:solidFill>
          <a:latin typeface="+mn-lt"/>
          <a:ea typeface="+mn-ea"/>
          <a:cs typeface="+mn-cs"/>
        </a:defRPr>
      </a:lvl2pPr>
      <a:lvl3pPr marL="642915" algn="l" defTabSz="321457" rtl="0" eaLnBrk="1" latinLnBrk="0" hangingPunct="1">
        <a:defRPr sz="1300" kern="1200">
          <a:solidFill>
            <a:schemeClr val="tx1"/>
          </a:solidFill>
          <a:latin typeface="+mn-lt"/>
          <a:ea typeface="+mn-ea"/>
          <a:cs typeface="+mn-cs"/>
        </a:defRPr>
      </a:lvl3pPr>
      <a:lvl4pPr marL="964372" algn="l" defTabSz="321457" rtl="0" eaLnBrk="1" latinLnBrk="0" hangingPunct="1">
        <a:defRPr sz="1300" kern="1200">
          <a:solidFill>
            <a:schemeClr val="tx1"/>
          </a:solidFill>
          <a:latin typeface="+mn-lt"/>
          <a:ea typeface="+mn-ea"/>
          <a:cs typeface="+mn-cs"/>
        </a:defRPr>
      </a:lvl4pPr>
      <a:lvl5pPr marL="1285829" algn="l" defTabSz="321457" rtl="0" eaLnBrk="1" latinLnBrk="0" hangingPunct="1">
        <a:defRPr sz="1300" kern="1200">
          <a:solidFill>
            <a:schemeClr val="tx1"/>
          </a:solidFill>
          <a:latin typeface="+mn-lt"/>
          <a:ea typeface="+mn-ea"/>
          <a:cs typeface="+mn-cs"/>
        </a:defRPr>
      </a:lvl5pPr>
      <a:lvl6pPr marL="1607287" algn="l" defTabSz="321457" rtl="0" eaLnBrk="1" latinLnBrk="0" hangingPunct="1">
        <a:defRPr sz="1300" kern="1200">
          <a:solidFill>
            <a:schemeClr val="tx1"/>
          </a:solidFill>
          <a:latin typeface="+mn-lt"/>
          <a:ea typeface="+mn-ea"/>
          <a:cs typeface="+mn-cs"/>
        </a:defRPr>
      </a:lvl6pPr>
      <a:lvl7pPr marL="1928744" algn="l" defTabSz="321457" rtl="0" eaLnBrk="1" latinLnBrk="0" hangingPunct="1">
        <a:defRPr sz="1300" kern="1200">
          <a:solidFill>
            <a:schemeClr val="tx1"/>
          </a:solidFill>
          <a:latin typeface="+mn-lt"/>
          <a:ea typeface="+mn-ea"/>
          <a:cs typeface="+mn-cs"/>
        </a:defRPr>
      </a:lvl7pPr>
      <a:lvl8pPr marL="2250201" algn="l" defTabSz="321457" rtl="0" eaLnBrk="1" latinLnBrk="0" hangingPunct="1">
        <a:defRPr sz="1300" kern="1200">
          <a:solidFill>
            <a:schemeClr val="tx1"/>
          </a:solidFill>
          <a:latin typeface="+mn-lt"/>
          <a:ea typeface="+mn-ea"/>
          <a:cs typeface="+mn-cs"/>
        </a:defRPr>
      </a:lvl8pPr>
      <a:lvl9pPr marL="2571659" algn="l" defTabSz="321457" rtl="0" eaLnBrk="1" latinLnBrk="0" hangingPunct="1">
        <a:defRPr sz="13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7">
            <a:extLst>
              <a:ext uri="{FF2B5EF4-FFF2-40B4-BE49-F238E27FC236}">
                <a16:creationId xmlns:a16="http://schemas.microsoft.com/office/drawing/2014/main" id="{557C8CD1-C156-4729-B6EA-DBB424B7ECD4}"/>
              </a:ext>
            </a:extLst>
          </p:cNvPr>
          <p:cNvSpPr>
            <a:spLocks noGrp="1"/>
          </p:cNvSpPr>
          <p:nvPr>
            <p:ph type="ctrTitle"/>
          </p:nvPr>
        </p:nvSpPr>
        <p:spPr>
          <a:xfrm>
            <a:off x="554037" y="2148150"/>
            <a:ext cx="7773293" cy="1470049"/>
          </a:xfrm>
        </p:spPr>
        <p:txBody>
          <a:bodyPr/>
          <a:lstStyle/>
          <a:p>
            <a:pPr algn="ctr"/>
            <a:r>
              <a:rPr lang="en-US" dirty="0"/>
              <a:t>Cycling Official Rules</a:t>
            </a:r>
          </a:p>
        </p:txBody>
      </p:sp>
    </p:spTree>
    <p:extLst>
      <p:ext uri="{BB962C8B-B14F-4D97-AF65-F5344CB8AC3E}">
        <p14:creationId xmlns:p14="http://schemas.microsoft.com/office/powerpoint/2010/main" val="1990124807"/>
      </p:ext>
    </p:extLst>
  </p:cSld>
  <p:clrMapOvr>
    <a:masterClrMapping/>
  </p:clrMapOvr>
  <mc:AlternateContent xmlns:mc="http://schemas.openxmlformats.org/markup-compatibility/2006">
    <mc:Choice xmlns:p14="http://schemas.microsoft.com/office/powerpoint/2010/main" Requires="p14">
      <p:transition spd="med" p14:dur="700" advTm="10499">
        <p:fade/>
      </p:transition>
    </mc:Choice>
    <mc:Fallback>
      <p:transition spd="med" advTm="10499">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0649" y="532479"/>
            <a:ext cx="6878786" cy="1046064"/>
          </a:xfrm>
        </p:spPr>
        <p:txBody>
          <a:bodyPr/>
          <a:lstStyle/>
          <a:p>
            <a:pPr algn="ctr"/>
            <a:r>
              <a:rPr lang="en-US" dirty="0">
                <a:effectLst>
                  <a:outerShdw blurRad="38100" dist="38100" dir="2700000" algn="tl">
                    <a:srgbClr val="000000">
                      <a:alpha val="43137"/>
                    </a:srgbClr>
                  </a:outerShdw>
                </a:effectLst>
              </a:rPr>
              <a:t>Races</a:t>
            </a:r>
          </a:p>
        </p:txBody>
      </p:sp>
      <p:sp>
        <p:nvSpPr>
          <p:cNvPr id="3" name="Content Placeholder 2"/>
          <p:cNvSpPr>
            <a:spLocks noGrp="1"/>
          </p:cNvSpPr>
          <p:nvPr>
            <p:ph idx="1"/>
          </p:nvPr>
        </p:nvSpPr>
        <p:spPr>
          <a:xfrm>
            <a:off x="471638" y="1578543"/>
            <a:ext cx="7984975" cy="4746978"/>
          </a:xfrm>
        </p:spPr>
        <p:txBody>
          <a:bodyPr>
            <a:normAutofit/>
          </a:bodyPr>
          <a:lstStyle/>
          <a:p>
            <a:pPr marL="342900" indent="-342900">
              <a:buFont typeface="Arial" pitchFamily="34" charset="0"/>
              <a:buChar char="•"/>
            </a:pPr>
            <a:r>
              <a:rPr lang="en-US" sz="2400" dirty="0"/>
              <a:t>Time Trial: Consists of an individual racing against the clock.  Racers will start individually at 20-second intervals.  The race line-up will typically start with the racer with the slowest qualifying time first and the racer with the fastest qualifying time last. This is an official event, not a qualifying race for another event.</a:t>
            </a:r>
          </a:p>
          <a:p>
            <a:pPr marL="342900" indent="-342900">
              <a:buFont typeface="Arial" pitchFamily="34" charset="0"/>
              <a:buChar char="•"/>
            </a:pPr>
            <a:r>
              <a:rPr lang="en-US" sz="2400" dirty="0"/>
              <a:t>Road Race: Consists of racers all beginning together in a mass start.  For multi-lap courses everyone will finish on the same lap as the leader.</a:t>
            </a:r>
          </a:p>
        </p:txBody>
      </p:sp>
    </p:spTree>
    <p:extLst>
      <p:ext uri="{BB962C8B-B14F-4D97-AF65-F5344CB8AC3E}">
        <p14:creationId xmlns:p14="http://schemas.microsoft.com/office/powerpoint/2010/main" val="403072861"/>
      </p:ext>
    </p:extLst>
  </p:cSld>
  <p:clrMapOvr>
    <a:masterClrMapping/>
  </p:clrMapOvr>
  <mc:AlternateContent xmlns:mc="http://schemas.openxmlformats.org/markup-compatibility/2006">
    <mc:Choice xmlns:p14="http://schemas.microsoft.com/office/powerpoint/2010/main" Requires="p14">
      <p:transition spd="med" p14:dur="700" advTm="20921">
        <p:fade/>
      </p:transition>
    </mc:Choice>
    <mc:Fallback>
      <p:transition spd="med" advTm="20921">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0649" y="532479"/>
            <a:ext cx="6878786" cy="1046064"/>
          </a:xfrm>
        </p:spPr>
        <p:txBody>
          <a:bodyPr/>
          <a:lstStyle/>
          <a:p>
            <a:pPr algn="ctr"/>
            <a:r>
              <a:rPr lang="en-US" dirty="0">
                <a:effectLst>
                  <a:outerShdw blurRad="38100" dist="38100" dir="2700000" algn="tl">
                    <a:srgbClr val="000000">
                      <a:alpha val="43137"/>
                    </a:srgbClr>
                  </a:outerShdw>
                </a:effectLst>
              </a:rPr>
              <a:t>Races</a:t>
            </a:r>
          </a:p>
        </p:txBody>
      </p:sp>
      <p:sp>
        <p:nvSpPr>
          <p:cNvPr id="3" name="Content Placeholder 2"/>
          <p:cNvSpPr>
            <a:spLocks noGrp="1"/>
          </p:cNvSpPr>
          <p:nvPr>
            <p:ph idx="1"/>
          </p:nvPr>
        </p:nvSpPr>
        <p:spPr>
          <a:xfrm>
            <a:off x="471638" y="1578543"/>
            <a:ext cx="7984975" cy="4746978"/>
          </a:xfrm>
        </p:spPr>
        <p:txBody>
          <a:bodyPr>
            <a:normAutofit/>
          </a:bodyPr>
          <a:lstStyle/>
          <a:p>
            <a:pPr marL="342900" indent="-342900">
              <a:buFont typeface="Arial" pitchFamily="34" charset="0"/>
              <a:buChar char="•"/>
            </a:pPr>
            <a:r>
              <a:rPr lang="en-US" sz="2400" dirty="0"/>
              <a:t>Each athlete may enter up to two events.  Athletes competing in Unified events may not enter individual traditional events.  </a:t>
            </a:r>
          </a:p>
          <a:p>
            <a:pPr marL="342900" indent="-342900">
              <a:buFont typeface="Arial" pitchFamily="34" charset="0"/>
              <a:buChar char="•"/>
            </a:pPr>
            <a:r>
              <a:rPr lang="en-US" sz="2400" dirty="0"/>
              <a:t>Qualifying Scores must be submitted for all races prior to attending State Cycling Finals.  Scores should be submitted using minutes, seconds, milliseconds</a:t>
            </a:r>
            <a:r>
              <a:rPr lang="en-US" dirty="0"/>
              <a:t>. </a:t>
            </a:r>
          </a:p>
          <a:p>
            <a:pPr marL="387350" lvl="1" indent="-342900">
              <a:buFont typeface="Arial" pitchFamily="34" charset="0"/>
              <a:buChar char="•"/>
            </a:pPr>
            <a:r>
              <a:rPr lang="en-US" sz="2000" dirty="0"/>
              <a:t>Example: 12 minutes 29 seconds would be – 12:29.00 </a:t>
            </a:r>
          </a:p>
          <a:p>
            <a:pPr marL="342900" indent="-342900">
              <a:buFont typeface="Arial" pitchFamily="34" charset="0"/>
              <a:buChar char="•"/>
            </a:pPr>
            <a:r>
              <a:rPr lang="en-US" sz="2400" dirty="0"/>
              <a:t>The finish line for all races should stay the same.  Start lines will vary based on race distance.</a:t>
            </a:r>
          </a:p>
        </p:txBody>
      </p:sp>
    </p:spTree>
    <p:extLst>
      <p:ext uri="{BB962C8B-B14F-4D97-AF65-F5344CB8AC3E}">
        <p14:creationId xmlns:p14="http://schemas.microsoft.com/office/powerpoint/2010/main" val="191711620"/>
      </p:ext>
    </p:extLst>
  </p:cSld>
  <p:clrMapOvr>
    <a:masterClrMapping/>
  </p:clrMapOvr>
  <mc:AlternateContent xmlns:mc="http://schemas.openxmlformats.org/markup-compatibility/2006">
    <mc:Choice xmlns:p14="http://schemas.microsoft.com/office/powerpoint/2010/main" Requires="p14">
      <p:transition spd="med" p14:dur="700" advTm="21175">
        <p:fade/>
      </p:transition>
    </mc:Choice>
    <mc:Fallback>
      <p:transition spd="med" advTm="21175">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899" y="467400"/>
            <a:ext cx="6808263" cy="1143000"/>
          </a:xfrm>
        </p:spPr>
        <p:txBody>
          <a:bodyPr/>
          <a:lstStyle/>
          <a:p>
            <a:pPr algn="ctr"/>
            <a:r>
              <a:rPr lang="en-US" dirty="0">
                <a:effectLst>
                  <a:outerShdw blurRad="38100" dist="38100" dir="2700000" algn="tl">
                    <a:srgbClr val="000000">
                      <a:alpha val="43137"/>
                    </a:srgbClr>
                  </a:outerShdw>
                </a:effectLst>
              </a:rPr>
              <a:t>General Rules</a:t>
            </a:r>
          </a:p>
        </p:txBody>
      </p:sp>
      <p:sp>
        <p:nvSpPr>
          <p:cNvPr id="3" name="Content Placeholder 2"/>
          <p:cNvSpPr>
            <a:spLocks noGrp="1"/>
          </p:cNvSpPr>
          <p:nvPr>
            <p:ph idx="1"/>
          </p:nvPr>
        </p:nvSpPr>
        <p:spPr>
          <a:xfrm>
            <a:off x="471638" y="1610400"/>
            <a:ext cx="7738711" cy="4790400"/>
          </a:xfrm>
        </p:spPr>
        <p:txBody>
          <a:bodyPr>
            <a:normAutofit/>
          </a:bodyPr>
          <a:lstStyle/>
          <a:p>
            <a:pPr marL="342900" indent="-342900">
              <a:buFont typeface="Arial" pitchFamily="34" charset="0"/>
              <a:buChar char="•"/>
            </a:pPr>
            <a:r>
              <a:rPr lang="en-US" sz="2400" dirty="0"/>
              <a:t>All riders must be in the staging area 30 minutes prior to their event. Start time is forfeit time. If not present at start time you will forfeit</a:t>
            </a:r>
          </a:p>
          <a:p>
            <a:pPr marL="342900" indent="-342900">
              <a:buFont typeface="Arial" pitchFamily="34" charset="0"/>
              <a:buChar char="•"/>
            </a:pPr>
            <a:r>
              <a:rPr lang="en-US" sz="2400" dirty="0"/>
              <a:t>Riders will start from a stationary position.  The rider may be held with their feet on the pedals for the start </a:t>
            </a:r>
            <a:r>
              <a:rPr lang="en-US" sz="2400" u="sng" dirty="0"/>
              <a:t>but may not be pushed.</a:t>
            </a:r>
            <a:r>
              <a:rPr lang="en-US" sz="2400" dirty="0"/>
              <a:t> Drafting and taking pace (side by side) is not allowed in time trials unless it is a team event. Partners can draft each other, but not other teams. Separation between two bikes should generally be at least 3 bike lengths, unless passing.</a:t>
            </a:r>
          </a:p>
        </p:txBody>
      </p:sp>
    </p:spTree>
    <p:extLst>
      <p:ext uri="{BB962C8B-B14F-4D97-AF65-F5344CB8AC3E}">
        <p14:creationId xmlns:p14="http://schemas.microsoft.com/office/powerpoint/2010/main" val="3953166285"/>
      </p:ext>
    </p:extLst>
  </p:cSld>
  <p:clrMapOvr>
    <a:masterClrMapping/>
  </p:clrMapOvr>
  <mc:AlternateContent xmlns:mc="http://schemas.openxmlformats.org/markup-compatibility/2006">
    <mc:Choice xmlns:p14="http://schemas.microsoft.com/office/powerpoint/2010/main" Requires="p14">
      <p:transition spd="med" p14:dur="700" advTm="25864">
        <p:fade/>
      </p:transition>
    </mc:Choice>
    <mc:Fallback>
      <p:transition spd="med" advTm="25864">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1638" y="1620982"/>
            <a:ext cx="7757962" cy="5003945"/>
          </a:xfrm>
        </p:spPr>
        <p:txBody>
          <a:bodyPr>
            <a:normAutofit/>
          </a:bodyPr>
          <a:lstStyle/>
          <a:p>
            <a:pPr marL="342900" indent="-342900">
              <a:buFont typeface="Arial" pitchFamily="34" charset="0"/>
              <a:buChar char="•"/>
            </a:pPr>
            <a:r>
              <a:rPr lang="en-US" sz="2400" dirty="0"/>
              <a:t>The starter shall countdown to the starting time using both audible and visual countdowns for each rider.  (15 seconds, 10 seconds, 5, 4, 3, 2, 1, Go!)</a:t>
            </a:r>
          </a:p>
          <a:p>
            <a:pPr marL="342900" indent="-342900">
              <a:buFont typeface="Arial" pitchFamily="34" charset="0"/>
              <a:buChar char="•"/>
            </a:pPr>
            <a:r>
              <a:rPr lang="en-US" sz="2400" dirty="0"/>
              <a:t>The start is by a starter gun, whistle or beeper system. Hearing impaired racers may be given a visual cue to indicate the start. </a:t>
            </a:r>
          </a:p>
          <a:p>
            <a:pPr marL="342900" indent="-342900">
              <a:buFont typeface="Arial" pitchFamily="34" charset="0"/>
              <a:buChar char="•"/>
            </a:pPr>
            <a:r>
              <a:rPr lang="en-US" sz="2400" dirty="0"/>
              <a:t>The race shall be declared finished when the front tire of the bike crosses the finish line. </a:t>
            </a:r>
          </a:p>
          <a:p>
            <a:pPr marL="342900" indent="-342900">
              <a:buFont typeface="Arial" pitchFamily="34" charset="0"/>
              <a:buChar char="•"/>
            </a:pPr>
            <a:r>
              <a:rPr lang="en-US" sz="2400" dirty="0"/>
              <a:t>The finish is determined by placing/order of crossing the finish line. </a:t>
            </a:r>
          </a:p>
          <a:p>
            <a:pPr marL="342900" indent="-342900">
              <a:buFont typeface="Arial" pitchFamily="34" charset="0"/>
              <a:buChar char="•"/>
            </a:pPr>
            <a:r>
              <a:rPr lang="en-US" sz="2400" dirty="0"/>
              <a:t>Coaches are not allowed on the track. </a:t>
            </a:r>
          </a:p>
          <a:p>
            <a:endParaRPr lang="en-US" dirty="0"/>
          </a:p>
        </p:txBody>
      </p:sp>
      <p:sp>
        <p:nvSpPr>
          <p:cNvPr id="4" name="Title 3"/>
          <p:cNvSpPr>
            <a:spLocks noGrp="1"/>
          </p:cNvSpPr>
          <p:nvPr>
            <p:ph type="title"/>
          </p:nvPr>
        </p:nvSpPr>
        <p:spPr>
          <a:xfrm>
            <a:off x="919899" y="453340"/>
            <a:ext cx="6859536" cy="1046064"/>
          </a:xfrm>
        </p:spPr>
        <p:txBody>
          <a:bodyPr/>
          <a:lstStyle/>
          <a:p>
            <a:pPr algn="ctr"/>
            <a:r>
              <a:rPr lang="en-US" dirty="0">
                <a:effectLst>
                  <a:outerShdw blurRad="38100" dist="38100" dir="2700000" algn="tl">
                    <a:srgbClr val="000000">
                      <a:alpha val="43137"/>
                    </a:srgbClr>
                  </a:outerShdw>
                </a:effectLst>
              </a:rPr>
              <a:t>General Rules</a:t>
            </a:r>
          </a:p>
        </p:txBody>
      </p:sp>
    </p:spTree>
    <p:extLst>
      <p:ext uri="{BB962C8B-B14F-4D97-AF65-F5344CB8AC3E}">
        <p14:creationId xmlns:p14="http://schemas.microsoft.com/office/powerpoint/2010/main" val="3373151612"/>
      </p:ext>
    </p:extLst>
  </p:cSld>
  <p:clrMapOvr>
    <a:masterClrMapping/>
  </p:clrMapOvr>
  <mc:AlternateContent xmlns:mc="http://schemas.openxmlformats.org/markup-compatibility/2006">
    <mc:Choice xmlns:p14="http://schemas.microsoft.com/office/powerpoint/2010/main" Requires="p14">
      <p:transition spd="med" p14:dur="700" advTm="25529">
        <p:fade/>
      </p:transition>
    </mc:Choice>
    <mc:Fallback>
      <p:transition spd="med" advTm="25529">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1638" y="1620982"/>
            <a:ext cx="7757962" cy="5003945"/>
          </a:xfrm>
        </p:spPr>
        <p:txBody>
          <a:bodyPr>
            <a:normAutofit lnSpcReduction="10000"/>
          </a:bodyPr>
          <a:lstStyle/>
          <a:p>
            <a:pPr marL="342900" indent="-342900">
              <a:buFont typeface="Arial" pitchFamily="34" charset="0"/>
              <a:buChar char="•"/>
            </a:pPr>
            <a:r>
              <a:rPr lang="en-US" sz="2400" dirty="0"/>
              <a:t>No racer may use or carry radios for communications with other racers or coaches.  </a:t>
            </a:r>
          </a:p>
          <a:p>
            <a:pPr marL="342900" indent="-342900">
              <a:buFont typeface="Arial" pitchFamily="34" charset="0"/>
              <a:buChar char="•"/>
            </a:pPr>
            <a:r>
              <a:rPr lang="en-US" sz="2400" dirty="0"/>
              <a:t>The use of headphones of any style is not allowed while racing or training.  However, racers with certified hearing impairments may use hearing detection and amplifying devices. </a:t>
            </a:r>
          </a:p>
          <a:p>
            <a:pPr marL="342900" indent="-342900">
              <a:buFont typeface="Arial" pitchFamily="34" charset="0"/>
              <a:buChar char="•"/>
            </a:pPr>
            <a:r>
              <a:rPr lang="en-US" sz="2400" dirty="0"/>
              <a:t>Racers will wear entry number bibs during competition.  Numbers will be placed on the front of the handlebars facing forward, on the racers back facing backwards and on the racers helmet on the right side facing out.  The bib with the timing chip will be placed on the handlebars.  </a:t>
            </a:r>
          </a:p>
          <a:p>
            <a:endParaRPr lang="en-US" dirty="0"/>
          </a:p>
        </p:txBody>
      </p:sp>
      <p:sp>
        <p:nvSpPr>
          <p:cNvPr id="4" name="Title 3"/>
          <p:cNvSpPr>
            <a:spLocks noGrp="1"/>
          </p:cNvSpPr>
          <p:nvPr>
            <p:ph type="title"/>
          </p:nvPr>
        </p:nvSpPr>
        <p:spPr>
          <a:xfrm>
            <a:off x="919899" y="453340"/>
            <a:ext cx="6859536" cy="1046064"/>
          </a:xfrm>
        </p:spPr>
        <p:txBody>
          <a:bodyPr/>
          <a:lstStyle/>
          <a:p>
            <a:pPr algn="ctr"/>
            <a:r>
              <a:rPr lang="en-US" dirty="0">
                <a:effectLst>
                  <a:outerShdw blurRad="38100" dist="38100" dir="2700000" algn="tl">
                    <a:srgbClr val="000000">
                      <a:alpha val="43137"/>
                    </a:srgbClr>
                  </a:outerShdw>
                </a:effectLst>
              </a:rPr>
              <a:t>General Rules</a:t>
            </a:r>
          </a:p>
        </p:txBody>
      </p:sp>
    </p:spTree>
    <p:extLst>
      <p:ext uri="{BB962C8B-B14F-4D97-AF65-F5344CB8AC3E}">
        <p14:creationId xmlns:p14="http://schemas.microsoft.com/office/powerpoint/2010/main" val="1446806572"/>
      </p:ext>
    </p:extLst>
  </p:cSld>
  <p:clrMapOvr>
    <a:masterClrMapping/>
  </p:clrMapOvr>
  <mc:AlternateContent xmlns:mc="http://schemas.openxmlformats.org/markup-compatibility/2006">
    <mc:Choice xmlns:p14="http://schemas.microsoft.com/office/powerpoint/2010/main" Requires="p14">
      <p:transition spd="med" p14:dur="700" advTm="25560">
        <p:fade/>
      </p:transition>
    </mc:Choice>
    <mc:Fallback>
      <p:transition spd="med" advTm="25560">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1638" y="1620982"/>
            <a:ext cx="7757962" cy="5003945"/>
          </a:xfrm>
        </p:spPr>
        <p:txBody>
          <a:bodyPr>
            <a:normAutofit lnSpcReduction="10000"/>
          </a:bodyPr>
          <a:lstStyle/>
          <a:p>
            <a:pPr marL="342900" indent="-342900">
              <a:buFont typeface="Arial" pitchFamily="34" charset="0"/>
              <a:buChar char="•"/>
            </a:pPr>
            <a:r>
              <a:rPr lang="en-US" sz="2400" dirty="0"/>
              <a:t>Racers who experience mechanical problems may change any part of the bicycle, or the entire bicycle, to finish a race.  Assistance is allowed in this circumstance. </a:t>
            </a:r>
          </a:p>
          <a:p>
            <a:pPr marL="342900" indent="-342900">
              <a:buFont typeface="Arial" pitchFamily="34" charset="0"/>
              <a:buChar char="•"/>
            </a:pPr>
            <a:r>
              <a:rPr lang="en-US" sz="2400" dirty="0"/>
              <a:t>A racer remounting their bike following a crash or mechanical problem may be pushed up to 10 meters but may not make any progress while not on their bicycle. </a:t>
            </a:r>
          </a:p>
          <a:p>
            <a:pPr marL="342900" indent="-342900">
              <a:buFont typeface="Arial" pitchFamily="34" charset="0"/>
              <a:buChar char="•"/>
            </a:pPr>
            <a:r>
              <a:rPr lang="en-US" sz="2400" dirty="0"/>
              <a:t>In the case of a mechanical problem the racer may push the bike to the finish line to finish the race. </a:t>
            </a:r>
          </a:p>
          <a:p>
            <a:pPr marL="387350" lvl="1" indent="-342900">
              <a:buFont typeface="Arial" pitchFamily="34" charset="0"/>
              <a:buChar char="•"/>
            </a:pPr>
            <a:r>
              <a:rPr lang="en-US" sz="2000" dirty="0"/>
              <a:t>For Tandem Teams, both riders must be touching the bike at the finish line. </a:t>
            </a:r>
          </a:p>
          <a:p>
            <a:endParaRPr lang="en-US" dirty="0"/>
          </a:p>
        </p:txBody>
      </p:sp>
      <p:sp>
        <p:nvSpPr>
          <p:cNvPr id="4" name="Title 3"/>
          <p:cNvSpPr>
            <a:spLocks noGrp="1"/>
          </p:cNvSpPr>
          <p:nvPr>
            <p:ph type="title"/>
          </p:nvPr>
        </p:nvSpPr>
        <p:spPr>
          <a:xfrm>
            <a:off x="919899" y="453340"/>
            <a:ext cx="6859536" cy="1046064"/>
          </a:xfrm>
        </p:spPr>
        <p:txBody>
          <a:bodyPr/>
          <a:lstStyle/>
          <a:p>
            <a:pPr algn="ctr"/>
            <a:r>
              <a:rPr lang="en-US" dirty="0">
                <a:effectLst>
                  <a:outerShdw blurRad="38100" dist="38100" dir="2700000" algn="tl">
                    <a:srgbClr val="000000">
                      <a:alpha val="43137"/>
                    </a:srgbClr>
                  </a:outerShdw>
                </a:effectLst>
              </a:rPr>
              <a:t>General Rules</a:t>
            </a:r>
          </a:p>
        </p:txBody>
      </p:sp>
    </p:spTree>
    <p:extLst>
      <p:ext uri="{BB962C8B-B14F-4D97-AF65-F5344CB8AC3E}">
        <p14:creationId xmlns:p14="http://schemas.microsoft.com/office/powerpoint/2010/main" val="1622301803"/>
      </p:ext>
    </p:extLst>
  </p:cSld>
  <p:clrMapOvr>
    <a:masterClrMapping/>
  </p:clrMapOvr>
  <mc:AlternateContent xmlns:mc="http://schemas.openxmlformats.org/markup-compatibility/2006">
    <mc:Choice xmlns:p14="http://schemas.microsoft.com/office/powerpoint/2010/main" Requires="p14">
      <p:transition spd="med" p14:dur="700" advTm="26010">
        <p:fade/>
      </p:transition>
    </mc:Choice>
    <mc:Fallback>
      <p:transition spd="med" advTm="26010">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6766560" cy="1303421"/>
          </a:xfrm>
        </p:spPr>
        <p:txBody>
          <a:bodyPr>
            <a:normAutofit/>
          </a:bodyPr>
          <a:lstStyle/>
          <a:p>
            <a:pPr algn="ctr"/>
            <a:r>
              <a:rPr lang="en-US" dirty="0">
                <a:effectLst>
                  <a:outerShdw blurRad="38100" dist="38100" dir="2700000" algn="tl">
                    <a:srgbClr val="000000">
                      <a:alpha val="43137"/>
                    </a:srgbClr>
                  </a:outerShdw>
                </a:effectLst>
              </a:rPr>
              <a:t>Unified Team Events</a:t>
            </a:r>
          </a:p>
        </p:txBody>
      </p:sp>
      <p:sp>
        <p:nvSpPr>
          <p:cNvPr id="3" name="Content Placeholder 2"/>
          <p:cNvSpPr>
            <a:spLocks noGrp="1"/>
          </p:cNvSpPr>
          <p:nvPr>
            <p:ph idx="1"/>
          </p:nvPr>
        </p:nvSpPr>
        <p:spPr>
          <a:xfrm>
            <a:off x="479174" y="1577998"/>
            <a:ext cx="7815532" cy="5161130"/>
          </a:xfrm>
        </p:spPr>
        <p:txBody>
          <a:bodyPr>
            <a:normAutofit fontScale="92500" lnSpcReduction="10000"/>
          </a:bodyPr>
          <a:lstStyle/>
          <a:p>
            <a:pPr marL="342900" indent="-342900">
              <a:buFont typeface="Arial" pitchFamily="34" charset="0"/>
              <a:buChar char="•"/>
            </a:pPr>
            <a:r>
              <a:rPr lang="en-US" sz="2600" dirty="0"/>
              <a:t>Unified Team events will include the 3K and the 5K Time Trial and the 5K and 10K Road Race. This will include a two-person Unified Sports Team. (1 Athlete and 1 Unified Partner). The team’s place will be determined when the last competitor’s front wheel (Partner or Athlete) crosses the finish line. </a:t>
            </a:r>
          </a:p>
          <a:p>
            <a:pPr marL="387350" lvl="1" indent="-342900">
              <a:buFont typeface="Arial" pitchFamily="34" charset="0"/>
              <a:buChar char="•"/>
            </a:pPr>
            <a:r>
              <a:rPr lang="en-US" sz="2200" dirty="0"/>
              <a:t>Two-wheel bicycles must be used for Unified races. </a:t>
            </a:r>
          </a:p>
          <a:p>
            <a:pPr marL="342900" indent="-342900">
              <a:buFont typeface="Arial" pitchFamily="34" charset="0"/>
              <a:buChar char="•"/>
            </a:pPr>
            <a:r>
              <a:rPr lang="en-US" sz="2600" dirty="0"/>
              <a:t>Athletes and Unified Partner teammates must stay a maximum of 3 seconds apart during the race, or the team will be disqualified.</a:t>
            </a:r>
          </a:p>
          <a:p>
            <a:pPr marL="342900" indent="-342900">
              <a:buFont typeface="Arial" pitchFamily="34" charset="0"/>
              <a:buChar char="•"/>
            </a:pPr>
            <a:r>
              <a:rPr lang="en-US" sz="2600" dirty="0"/>
              <a:t>Unified tandem events will include the 3K and 5K Time Trial. The Athlete or Partner may assume the driver (front) or stoker (rear) position on the tandem.</a:t>
            </a:r>
          </a:p>
          <a:p>
            <a:pPr marL="0" indent="0">
              <a:buNone/>
            </a:pPr>
            <a:endParaRPr lang="en-US" sz="2100" dirty="0"/>
          </a:p>
        </p:txBody>
      </p:sp>
    </p:spTree>
    <p:extLst>
      <p:ext uri="{BB962C8B-B14F-4D97-AF65-F5344CB8AC3E}">
        <p14:creationId xmlns:p14="http://schemas.microsoft.com/office/powerpoint/2010/main" val="3507414288"/>
      </p:ext>
    </p:extLst>
  </p:cSld>
  <p:clrMapOvr>
    <a:masterClrMapping/>
  </p:clrMapOvr>
  <mc:AlternateContent xmlns:mc="http://schemas.openxmlformats.org/markup-compatibility/2006">
    <mc:Choice xmlns:p14="http://schemas.microsoft.com/office/powerpoint/2010/main" Requires="p14">
      <p:transition spd="med" p14:dur="700" advTm="25801">
        <p:fade/>
      </p:transition>
    </mc:Choice>
    <mc:Fallback>
      <p:transition spd="med" advTm="25801">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4814" y="452388"/>
            <a:ext cx="6750214" cy="1029903"/>
          </a:xfrm>
        </p:spPr>
        <p:txBody>
          <a:bodyPr/>
          <a:lstStyle/>
          <a:p>
            <a:pPr algn="ctr"/>
            <a:r>
              <a:rPr lang="en-US" dirty="0" err="1">
                <a:effectLst>
                  <a:outerShdw blurRad="38100" dist="38100" dir="2700000" algn="tl">
                    <a:srgbClr val="000000">
                      <a:alpha val="43137"/>
                    </a:srgbClr>
                  </a:outerShdw>
                </a:effectLst>
              </a:rPr>
              <a:t>Divisioning</a:t>
            </a:r>
            <a:endParaRPr lang="en-US"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71638" y="1588168"/>
            <a:ext cx="8062762" cy="4156995"/>
          </a:xfrm>
        </p:spPr>
        <p:txBody>
          <a:bodyPr/>
          <a:lstStyle/>
          <a:p>
            <a:pPr marL="342900" indent="-342900">
              <a:buFont typeface="Arial" pitchFamily="34" charset="0"/>
              <a:buChar char="•"/>
            </a:pPr>
            <a:r>
              <a:rPr lang="en-US" sz="2400" dirty="0"/>
              <a:t>A time must be submitted for each event an athlete is registered for. Separate divisions will be made for 3-wheel bicycles. Any athlete using these bikes must be identified at registration time.</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8564" y="3666822"/>
            <a:ext cx="4070278" cy="271352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09331" y="3666822"/>
            <a:ext cx="2825949" cy="2713521"/>
          </a:xfrm>
          <a:prstGeom prst="rect">
            <a:avLst/>
          </a:prstGeom>
        </p:spPr>
      </p:pic>
    </p:spTree>
    <p:extLst>
      <p:ext uri="{BB962C8B-B14F-4D97-AF65-F5344CB8AC3E}">
        <p14:creationId xmlns:p14="http://schemas.microsoft.com/office/powerpoint/2010/main" val="3002023346"/>
      </p:ext>
    </p:extLst>
  </p:cSld>
  <p:clrMapOvr>
    <a:masterClrMapping/>
  </p:clrMapOvr>
  <mc:AlternateContent xmlns:mc="http://schemas.openxmlformats.org/markup-compatibility/2006">
    <mc:Choice xmlns:p14="http://schemas.microsoft.com/office/powerpoint/2010/main" Requires="p14">
      <p:transition spd="med" p14:dur="700" advTm="12314">
        <p:fade/>
      </p:transition>
    </mc:Choice>
    <mc:Fallback>
      <p:transition spd="med" advTm="12314">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0648" y="482216"/>
            <a:ext cx="6808448" cy="1046064"/>
          </a:xfrm>
        </p:spPr>
        <p:txBody>
          <a:bodyPr/>
          <a:lstStyle/>
          <a:p>
            <a:pPr algn="ctr"/>
            <a:r>
              <a:rPr lang="en-US" dirty="0">
                <a:effectLst>
                  <a:outerShdw blurRad="38100" dist="38100" dir="2700000" algn="tl">
                    <a:srgbClr val="000000">
                      <a:alpha val="43137"/>
                    </a:srgbClr>
                  </a:outerShdw>
                </a:effectLst>
              </a:rPr>
              <a:t>Practice</a:t>
            </a:r>
          </a:p>
        </p:txBody>
      </p:sp>
      <p:sp>
        <p:nvSpPr>
          <p:cNvPr id="3" name="Content Placeholder 2"/>
          <p:cNvSpPr>
            <a:spLocks noGrp="1"/>
          </p:cNvSpPr>
          <p:nvPr>
            <p:ph idx="1"/>
          </p:nvPr>
        </p:nvSpPr>
        <p:spPr>
          <a:xfrm>
            <a:off x="462013" y="1528280"/>
            <a:ext cx="7994600" cy="4677258"/>
          </a:xfrm>
        </p:spPr>
        <p:txBody>
          <a:bodyPr>
            <a:normAutofit/>
          </a:bodyPr>
          <a:lstStyle/>
          <a:p>
            <a:pPr marL="342900" indent="-342900">
              <a:buFont typeface="Arial" pitchFamily="34" charset="0"/>
              <a:buChar char="•"/>
            </a:pPr>
            <a:r>
              <a:rPr lang="en-US" sz="2400" dirty="0"/>
              <a:t>Athletes should begin practice 8-12 weeks before the state culminating event and should practice regularly</a:t>
            </a:r>
          </a:p>
          <a:p>
            <a:pPr marL="342900" indent="-342900">
              <a:buFont typeface="Arial" pitchFamily="34" charset="0"/>
              <a:buChar char="•"/>
            </a:pPr>
            <a:r>
              <a:rPr lang="en-US" sz="2400" dirty="0"/>
              <a:t>It is recommended to have coaches/chaperones available to ride with/alongside the athletes</a:t>
            </a:r>
          </a:p>
          <a:p>
            <a:pPr marL="342900" indent="-342900">
              <a:buFont typeface="Arial" pitchFamily="34" charset="0"/>
              <a:buChar char="•"/>
            </a:pPr>
            <a:r>
              <a:rPr lang="en-US" sz="2400" dirty="0"/>
              <a:t>Facilities – Trails, large parking areas (schools, churches, office complexes), cycling or racetracks, parks and rail trails</a:t>
            </a:r>
          </a:p>
          <a:p>
            <a:pPr lvl="2">
              <a:buFont typeface="Arial" pitchFamily="34" charset="0"/>
              <a:buChar char="•"/>
            </a:pPr>
            <a:r>
              <a:rPr lang="en-US" sz="2000" dirty="0"/>
              <a:t>It is important to cone off or make entrance and exit areas inaccessible to cars during practice sessions</a:t>
            </a:r>
          </a:p>
        </p:txBody>
      </p:sp>
    </p:spTree>
    <p:extLst>
      <p:ext uri="{BB962C8B-B14F-4D97-AF65-F5344CB8AC3E}">
        <p14:creationId xmlns:p14="http://schemas.microsoft.com/office/powerpoint/2010/main" val="2051640741"/>
      </p:ext>
    </p:extLst>
  </p:cSld>
  <p:clrMapOvr>
    <a:masterClrMapping/>
  </p:clrMapOvr>
  <mc:AlternateContent xmlns:mc="http://schemas.openxmlformats.org/markup-compatibility/2006">
    <mc:Choice xmlns:p14="http://schemas.microsoft.com/office/powerpoint/2010/main" Requires="p14">
      <p:transition spd="med" p14:dur="700" advTm="20989">
        <p:fade/>
      </p:transition>
    </mc:Choice>
    <mc:Fallback>
      <p:transition spd="med" advTm="20989">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0273" y="462966"/>
            <a:ext cx="6841025" cy="1046064"/>
          </a:xfrm>
        </p:spPr>
        <p:txBody>
          <a:bodyPr/>
          <a:lstStyle/>
          <a:p>
            <a:pPr algn="ctr"/>
            <a:r>
              <a:rPr lang="en-US" dirty="0">
                <a:effectLst>
                  <a:outerShdw blurRad="38100" dist="38100" dir="2700000" algn="tl">
                    <a:srgbClr val="000000">
                      <a:alpha val="43137"/>
                    </a:srgbClr>
                  </a:outerShdw>
                </a:effectLst>
              </a:rPr>
              <a:t>Safety</a:t>
            </a:r>
          </a:p>
        </p:txBody>
      </p:sp>
      <p:sp>
        <p:nvSpPr>
          <p:cNvPr id="3" name="Content Placeholder 2"/>
          <p:cNvSpPr>
            <a:spLocks noGrp="1"/>
          </p:cNvSpPr>
          <p:nvPr>
            <p:ph idx="1"/>
          </p:nvPr>
        </p:nvSpPr>
        <p:spPr>
          <a:xfrm>
            <a:off x="471638" y="1578543"/>
            <a:ext cx="7984975" cy="5178873"/>
          </a:xfrm>
        </p:spPr>
        <p:txBody>
          <a:bodyPr>
            <a:normAutofit/>
          </a:bodyPr>
          <a:lstStyle/>
          <a:p>
            <a:pPr marL="342900" indent="-342900">
              <a:buFont typeface="Arial" pitchFamily="34" charset="0"/>
              <a:buChar char="•"/>
            </a:pPr>
            <a:r>
              <a:rPr lang="en-US" sz="2400" dirty="0"/>
              <a:t>It is important for athletes to have well-fitted equipment and bicycles</a:t>
            </a:r>
          </a:p>
          <a:p>
            <a:pPr marL="342900" indent="-342900">
              <a:buFont typeface="Arial" pitchFamily="34" charset="0"/>
              <a:buChar char="•"/>
            </a:pPr>
            <a:r>
              <a:rPr lang="en-US" sz="2400" dirty="0"/>
              <a:t>Athletes should understand how the bike works, brakes, shifting, etc. </a:t>
            </a:r>
          </a:p>
          <a:p>
            <a:pPr marL="342900" indent="-342900">
              <a:buFont typeface="Arial" pitchFamily="34" charset="0"/>
              <a:buChar char="•"/>
            </a:pPr>
            <a:r>
              <a:rPr lang="en-US" sz="2400" dirty="0"/>
              <a:t>Athletes should have a strong understanding of mounting and dismounting the bike. </a:t>
            </a:r>
          </a:p>
          <a:p>
            <a:pPr marL="342900" indent="-342900">
              <a:buFont typeface="Arial" pitchFamily="34" charset="0"/>
              <a:buChar char="•"/>
            </a:pPr>
            <a:r>
              <a:rPr lang="en-US" sz="2400" dirty="0"/>
              <a:t>Athletes should wear a helmet at ALL TIMES, practice, home practice and competition</a:t>
            </a:r>
          </a:p>
          <a:p>
            <a:pPr marL="342900" indent="-342900">
              <a:buFont typeface="Arial" pitchFamily="34" charset="0"/>
              <a:buChar char="•"/>
            </a:pPr>
            <a:r>
              <a:rPr lang="en-US" sz="2400" dirty="0"/>
              <a:t>When practicing it is important for all athletes to understand the importance of roadway safety </a:t>
            </a:r>
          </a:p>
          <a:p>
            <a:pPr lvl="2">
              <a:buFont typeface="Arial" pitchFamily="34" charset="0"/>
              <a:buChar char="•"/>
            </a:pPr>
            <a:r>
              <a:rPr lang="en-US" sz="2000" dirty="0"/>
              <a:t>Look both ways, pay attention to traffic signs, etc.  </a:t>
            </a:r>
          </a:p>
          <a:p>
            <a:pPr marL="800100" lvl="1" indent="-342900">
              <a:buFont typeface="Arial" pitchFamily="34" charset="0"/>
              <a:buChar char="•"/>
            </a:pPr>
            <a:endParaRPr lang="en-US" dirty="0"/>
          </a:p>
        </p:txBody>
      </p:sp>
    </p:spTree>
    <p:extLst>
      <p:ext uri="{BB962C8B-B14F-4D97-AF65-F5344CB8AC3E}">
        <p14:creationId xmlns:p14="http://schemas.microsoft.com/office/powerpoint/2010/main" val="2020894817"/>
      </p:ext>
    </p:extLst>
  </p:cSld>
  <p:clrMapOvr>
    <a:masterClrMapping/>
  </p:clrMapOvr>
  <mc:AlternateContent xmlns:mc="http://schemas.openxmlformats.org/markup-compatibility/2006">
    <mc:Choice xmlns:p14="http://schemas.microsoft.com/office/powerpoint/2010/main" Requires="p14">
      <p:transition spd="med" p14:dur="700" advTm="25953">
        <p:fade/>
      </p:transition>
    </mc:Choice>
    <mc:Fallback>
      <p:transition spd="med" advTm="25953">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44513" y="1509029"/>
            <a:ext cx="3508306" cy="5266675"/>
          </a:xfrm>
        </p:spPr>
        <p:txBody>
          <a:bodyPr/>
          <a:lstStyle/>
          <a:p>
            <a:pPr marL="342900" indent="-342900">
              <a:buFont typeface="Arial" pitchFamily="34" charset="0"/>
              <a:buChar char="•"/>
            </a:pPr>
            <a:r>
              <a:rPr lang="en-US" sz="2400" dirty="0"/>
              <a:t>Three Wheel Bike</a:t>
            </a:r>
          </a:p>
          <a:p>
            <a:pPr marL="638175" lvl="2" indent="-342900">
              <a:buFont typeface="Arial" pitchFamily="34" charset="0"/>
              <a:buChar char="•"/>
            </a:pPr>
            <a:r>
              <a:rPr lang="en-US" sz="2000" dirty="0"/>
              <a:t>250M Time Trial</a:t>
            </a:r>
          </a:p>
          <a:p>
            <a:pPr marL="638175" lvl="2" indent="-342900">
              <a:buFont typeface="Arial" pitchFamily="34" charset="0"/>
              <a:buChar char="•"/>
            </a:pPr>
            <a:r>
              <a:rPr lang="en-US" sz="2000" dirty="0"/>
              <a:t>500M Time Trial</a:t>
            </a:r>
          </a:p>
          <a:p>
            <a:pPr marL="638175" lvl="2" indent="-342900">
              <a:buFont typeface="Arial" pitchFamily="34" charset="0"/>
              <a:buChar char="•"/>
            </a:pPr>
            <a:r>
              <a:rPr lang="en-US" sz="2000" dirty="0"/>
              <a:t>1K Time Trial</a:t>
            </a:r>
          </a:p>
          <a:p>
            <a:pPr marL="638175" lvl="2" indent="-342900">
              <a:buFont typeface="Arial" pitchFamily="34" charset="0"/>
              <a:buChar char="•"/>
            </a:pPr>
            <a:r>
              <a:rPr lang="en-US" sz="2000" dirty="0"/>
              <a:t>3K Time Trial</a:t>
            </a:r>
          </a:p>
          <a:p>
            <a:pPr marL="342900" indent="-342900">
              <a:buFont typeface="Arial" pitchFamily="34" charset="0"/>
              <a:buChar char="•"/>
            </a:pPr>
            <a:r>
              <a:rPr lang="en-US" sz="2400" dirty="0"/>
              <a:t>Two Wheel Bike</a:t>
            </a:r>
          </a:p>
          <a:p>
            <a:pPr marL="638175" lvl="2" indent="-342900">
              <a:buFont typeface="Arial" pitchFamily="34" charset="0"/>
              <a:buChar char="•"/>
            </a:pPr>
            <a:r>
              <a:rPr lang="en-US" sz="2000" dirty="0"/>
              <a:t>500M Time Trial</a:t>
            </a:r>
          </a:p>
          <a:p>
            <a:pPr marL="638175" lvl="2" indent="-342900">
              <a:buFont typeface="Arial" pitchFamily="34" charset="0"/>
              <a:buChar char="•"/>
            </a:pPr>
            <a:r>
              <a:rPr lang="en-US" sz="2000" dirty="0"/>
              <a:t>1K Time Trial</a:t>
            </a:r>
          </a:p>
          <a:p>
            <a:pPr marL="638175" lvl="2" indent="-342900">
              <a:buFont typeface="Arial" pitchFamily="34" charset="0"/>
              <a:buChar char="•"/>
            </a:pPr>
            <a:r>
              <a:rPr lang="en-US" sz="2000" dirty="0"/>
              <a:t>3K Time Trial</a:t>
            </a:r>
          </a:p>
          <a:p>
            <a:pPr marL="638175" lvl="2" indent="-342900">
              <a:buFont typeface="Arial" pitchFamily="34" charset="0"/>
              <a:buChar char="•"/>
            </a:pPr>
            <a:r>
              <a:rPr lang="en-US" sz="2000" dirty="0"/>
              <a:t>5K Time Trial</a:t>
            </a:r>
          </a:p>
          <a:p>
            <a:pPr marL="638175" lvl="2" indent="-342900">
              <a:buFont typeface="Arial" pitchFamily="34" charset="0"/>
              <a:buChar char="•"/>
            </a:pPr>
            <a:r>
              <a:rPr lang="en-US" sz="2000" dirty="0"/>
              <a:t>5K Road Race</a:t>
            </a:r>
          </a:p>
          <a:p>
            <a:pPr marL="638175" lvl="2" indent="-342900">
              <a:buFont typeface="Arial" pitchFamily="34" charset="0"/>
              <a:buChar char="•"/>
            </a:pPr>
            <a:r>
              <a:rPr lang="en-US" sz="2000" dirty="0"/>
              <a:t>10K Road Race</a:t>
            </a:r>
          </a:p>
        </p:txBody>
      </p:sp>
      <p:sp>
        <p:nvSpPr>
          <p:cNvPr id="5" name="Title 1"/>
          <p:cNvSpPr>
            <a:spLocks noGrp="1"/>
          </p:cNvSpPr>
          <p:nvPr>
            <p:ph type="title"/>
          </p:nvPr>
        </p:nvSpPr>
        <p:spPr>
          <a:xfrm>
            <a:off x="900648" y="462965"/>
            <a:ext cx="7051823" cy="1046064"/>
          </a:xfrm>
        </p:spPr>
        <p:txBody>
          <a:bodyPr/>
          <a:lstStyle/>
          <a:p>
            <a:pPr algn="ctr"/>
            <a:r>
              <a:rPr lang="en-US" dirty="0">
                <a:effectLst>
                  <a:outerShdw blurRad="38100" dist="38100" dir="2700000" algn="tl">
                    <a:srgbClr val="000000">
                      <a:alpha val="43137"/>
                    </a:srgbClr>
                  </a:outerShdw>
                </a:effectLst>
              </a:rPr>
              <a:t>Events Offered</a:t>
            </a:r>
          </a:p>
        </p:txBody>
      </p:sp>
      <p:sp>
        <p:nvSpPr>
          <p:cNvPr id="6" name="Content Placeholder 2"/>
          <p:cNvSpPr txBox="1">
            <a:spLocks/>
          </p:cNvSpPr>
          <p:nvPr/>
        </p:nvSpPr>
        <p:spPr bwMode="auto">
          <a:xfrm>
            <a:off x="4444163" y="1509028"/>
            <a:ext cx="4155324" cy="246861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 uri="{FAA26D3D-D897-4be2-8F04-BA451C77F1D7}">
              <ma14:placeholderFlag xmlns="" xmlns:ma14="http://schemas.microsoft.com/office/mac/drawingml/2011/main" val="1"/>
            </a:ext>
          </a:extLst>
        </p:spPr>
        <p:txBody>
          <a:bodyPr vert="horz" wrap="square" lIns="35717" tIns="35717" rIns="35717" bIns="35717" numCol="1" anchor="t" anchorCtr="0" compatLnSpc="1">
            <a:prstTxWarp prst="textNoShape">
              <a:avLst/>
            </a:prstTxWarp>
          </a:bodyPr>
          <a:lstStyle>
            <a:lvl1pPr marL="239713" indent="-239713" algn="l" rtl="0" eaLnBrk="1" fontAlgn="base" hangingPunct="1">
              <a:lnSpc>
                <a:spcPct val="110000"/>
              </a:lnSpc>
              <a:spcBef>
                <a:spcPts val="850"/>
              </a:spcBef>
              <a:spcAft>
                <a:spcPct val="0"/>
              </a:spcAft>
              <a:defRPr sz="2500">
                <a:solidFill>
                  <a:schemeClr val="tx1"/>
                </a:solidFill>
                <a:latin typeface="+mn-lt"/>
                <a:ea typeface="+mn-ea"/>
                <a:cs typeface="+mn-cs"/>
                <a:sym typeface="Ubuntu" charset="0"/>
              </a:defRPr>
            </a:lvl1pPr>
            <a:lvl2pPr marL="284163" indent="-284163" algn="l" rtl="0" eaLnBrk="1" fontAlgn="base" hangingPunct="1">
              <a:lnSpc>
                <a:spcPct val="110000"/>
              </a:lnSpc>
              <a:spcBef>
                <a:spcPts val="850"/>
              </a:spcBef>
              <a:spcAft>
                <a:spcPct val="0"/>
              </a:spcAft>
              <a:buClr>
                <a:srgbClr val="FF0000"/>
              </a:buClr>
              <a:buSzPct val="80000"/>
              <a:buFont typeface="Ubuntu Light" charset="0"/>
              <a:buChar char="‣"/>
              <a:defRPr sz="2500">
                <a:solidFill>
                  <a:srgbClr val="4F5146"/>
                </a:solidFill>
                <a:latin typeface="+mj-lt"/>
                <a:ea typeface="+mn-ea"/>
                <a:cs typeface="+mn-cs"/>
                <a:sym typeface="Ubuntu Light" charset="0"/>
              </a:defRPr>
            </a:lvl2pPr>
            <a:lvl3pPr marL="534988" indent="-284163" algn="l" rtl="0" eaLnBrk="1" fontAlgn="base" hangingPunct="1">
              <a:lnSpc>
                <a:spcPct val="140000"/>
              </a:lnSpc>
              <a:spcBef>
                <a:spcPct val="0"/>
              </a:spcBef>
              <a:spcAft>
                <a:spcPct val="0"/>
              </a:spcAft>
              <a:buClr>
                <a:srgbClr val="FF0000"/>
              </a:buClr>
              <a:buSzPct val="80000"/>
              <a:buFont typeface="Ubuntu Light" charset="0"/>
              <a:buChar char="‣"/>
              <a:defRPr sz="1700">
                <a:solidFill>
                  <a:srgbClr val="4F5146"/>
                </a:solidFill>
                <a:latin typeface="+mj-lt"/>
                <a:ea typeface="+mn-ea"/>
                <a:cs typeface="+mn-cs"/>
                <a:sym typeface="Ubuntu Light" charset="0"/>
              </a:defRPr>
            </a:lvl3pPr>
            <a:lvl4pPr marL="534988" indent="-284163" algn="l" rtl="0" eaLnBrk="1" fontAlgn="base" hangingPunct="1">
              <a:lnSpc>
                <a:spcPct val="140000"/>
              </a:lnSpc>
              <a:spcBef>
                <a:spcPct val="0"/>
              </a:spcBef>
              <a:spcAft>
                <a:spcPct val="0"/>
              </a:spcAft>
              <a:buClr>
                <a:srgbClr val="FF0000"/>
              </a:buClr>
              <a:buSzPct val="80000"/>
              <a:buFont typeface="Ubuntu Light" charset="0"/>
              <a:buChar char="‣"/>
              <a:defRPr sz="1700">
                <a:solidFill>
                  <a:srgbClr val="4F5146"/>
                </a:solidFill>
                <a:latin typeface="+mj-lt"/>
                <a:ea typeface="+mn-ea"/>
                <a:cs typeface="+mn-cs"/>
                <a:sym typeface="Ubuntu Light" charset="0"/>
              </a:defRPr>
            </a:lvl4pPr>
            <a:lvl5pPr marL="534988" indent="-284163" algn="l" rtl="0" eaLnBrk="1" fontAlgn="base" hangingPunct="1">
              <a:lnSpc>
                <a:spcPct val="140000"/>
              </a:lnSpc>
              <a:spcBef>
                <a:spcPct val="0"/>
              </a:spcBef>
              <a:spcAft>
                <a:spcPct val="0"/>
              </a:spcAft>
              <a:buClr>
                <a:srgbClr val="FF0000"/>
              </a:buClr>
              <a:buSzPct val="80000"/>
              <a:buFont typeface="Ubuntu Light" charset="0"/>
              <a:buChar char="‣"/>
              <a:defRPr sz="1700">
                <a:solidFill>
                  <a:srgbClr val="4F5146"/>
                </a:solidFill>
                <a:latin typeface="+mj-lt"/>
                <a:ea typeface="+mn-ea"/>
                <a:cs typeface="+mn-cs"/>
                <a:sym typeface="Ubuntu Light" charset="0"/>
              </a:defRPr>
            </a:lvl5pPr>
            <a:lvl6pPr marL="857220" indent="-285740" algn="l" rtl="0" eaLnBrk="1" fontAlgn="base" hangingPunct="1">
              <a:lnSpc>
                <a:spcPct val="140000"/>
              </a:lnSpc>
              <a:spcBef>
                <a:spcPct val="0"/>
              </a:spcBef>
              <a:spcAft>
                <a:spcPct val="0"/>
              </a:spcAft>
              <a:buClr>
                <a:srgbClr val="4F5146"/>
              </a:buClr>
              <a:buSzPct val="80000"/>
              <a:buFont typeface="Ubuntu Light" charset="0"/>
              <a:buChar char="‣"/>
              <a:defRPr sz="1700">
                <a:solidFill>
                  <a:srgbClr val="4F5146"/>
                </a:solidFill>
                <a:latin typeface="+mj-lt"/>
                <a:ea typeface="+mn-ea"/>
                <a:cs typeface="+mn-cs"/>
                <a:sym typeface="Ubuntu Light" charset="0"/>
              </a:defRPr>
            </a:lvl6pPr>
            <a:lvl7pPr marL="1178677" indent="-285740" algn="l" rtl="0" eaLnBrk="1" fontAlgn="base" hangingPunct="1">
              <a:lnSpc>
                <a:spcPct val="140000"/>
              </a:lnSpc>
              <a:spcBef>
                <a:spcPct val="0"/>
              </a:spcBef>
              <a:spcAft>
                <a:spcPct val="0"/>
              </a:spcAft>
              <a:buClr>
                <a:srgbClr val="4F5146"/>
              </a:buClr>
              <a:buSzPct val="80000"/>
              <a:buFont typeface="Ubuntu Light" charset="0"/>
              <a:buChar char="‣"/>
              <a:defRPr sz="1700">
                <a:solidFill>
                  <a:srgbClr val="4F5146"/>
                </a:solidFill>
                <a:latin typeface="+mj-lt"/>
                <a:ea typeface="+mn-ea"/>
                <a:cs typeface="+mn-cs"/>
                <a:sym typeface="Ubuntu Light" charset="0"/>
              </a:defRPr>
            </a:lvl7pPr>
            <a:lvl8pPr marL="1500134" indent="-285740" algn="l" rtl="0" eaLnBrk="1" fontAlgn="base" hangingPunct="1">
              <a:lnSpc>
                <a:spcPct val="140000"/>
              </a:lnSpc>
              <a:spcBef>
                <a:spcPct val="0"/>
              </a:spcBef>
              <a:spcAft>
                <a:spcPct val="0"/>
              </a:spcAft>
              <a:buClr>
                <a:srgbClr val="4F5146"/>
              </a:buClr>
              <a:buSzPct val="80000"/>
              <a:buFont typeface="Ubuntu Light" charset="0"/>
              <a:buChar char="‣"/>
              <a:defRPr sz="1700">
                <a:solidFill>
                  <a:srgbClr val="4F5146"/>
                </a:solidFill>
                <a:latin typeface="+mj-lt"/>
                <a:ea typeface="+mn-ea"/>
                <a:cs typeface="+mn-cs"/>
                <a:sym typeface="Ubuntu Light" charset="0"/>
              </a:defRPr>
            </a:lvl8pPr>
            <a:lvl9pPr marL="1821591" indent="-285740" algn="l" rtl="0" eaLnBrk="1" fontAlgn="base" hangingPunct="1">
              <a:lnSpc>
                <a:spcPct val="140000"/>
              </a:lnSpc>
              <a:spcBef>
                <a:spcPct val="0"/>
              </a:spcBef>
              <a:spcAft>
                <a:spcPct val="0"/>
              </a:spcAft>
              <a:buClr>
                <a:srgbClr val="4F5146"/>
              </a:buClr>
              <a:buSzPct val="80000"/>
              <a:buFont typeface="Ubuntu Light" charset="0"/>
              <a:buChar char="‣"/>
              <a:defRPr sz="1700">
                <a:solidFill>
                  <a:srgbClr val="4F5146"/>
                </a:solidFill>
                <a:latin typeface="+mj-lt"/>
                <a:ea typeface="+mn-ea"/>
                <a:cs typeface="+mn-cs"/>
                <a:sym typeface="Ubuntu Light" charset="0"/>
              </a:defRPr>
            </a:lvl9pPr>
          </a:lstStyle>
          <a:p>
            <a:pPr marL="342900" indent="-342900" defTabSz="914400">
              <a:buFont typeface="Arial" pitchFamily="34" charset="0"/>
              <a:buChar char="•"/>
            </a:pPr>
            <a:r>
              <a:rPr lang="en-US" sz="2400" kern="0" dirty="0"/>
              <a:t>Unified</a:t>
            </a:r>
          </a:p>
          <a:p>
            <a:pPr marL="638175" lvl="2" indent="-342900" defTabSz="914400">
              <a:buFont typeface="Arial" pitchFamily="34" charset="0"/>
              <a:buChar char="•"/>
            </a:pPr>
            <a:r>
              <a:rPr lang="en-US" sz="2000" kern="0" dirty="0"/>
              <a:t>3K Unified Time Trial</a:t>
            </a:r>
          </a:p>
          <a:p>
            <a:pPr marL="638175" lvl="2" indent="-342900" defTabSz="914400">
              <a:buFont typeface="Arial" pitchFamily="34" charset="0"/>
              <a:buChar char="•"/>
            </a:pPr>
            <a:r>
              <a:rPr lang="en-US" sz="2000" kern="0" dirty="0"/>
              <a:t>5K Unified Time Trial</a:t>
            </a:r>
          </a:p>
          <a:p>
            <a:pPr marL="638175" lvl="2" indent="-342900" defTabSz="914400">
              <a:buFont typeface="Arial" pitchFamily="34" charset="0"/>
              <a:buChar char="•"/>
            </a:pPr>
            <a:r>
              <a:rPr lang="en-US" sz="2000" kern="0" dirty="0"/>
              <a:t>10K Unified Time Trial</a:t>
            </a:r>
          </a:p>
          <a:p>
            <a:pPr marL="638175" lvl="2" indent="-342900" defTabSz="914400">
              <a:buFont typeface="Arial" pitchFamily="34" charset="0"/>
              <a:buChar char="•"/>
            </a:pPr>
            <a:r>
              <a:rPr lang="en-US" sz="2000" kern="0" dirty="0"/>
              <a:t>3K Unified Tandem Time Trial</a:t>
            </a:r>
          </a:p>
          <a:p>
            <a:pPr marL="638175" lvl="2" indent="-342900" defTabSz="914400">
              <a:buFont typeface="Arial" pitchFamily="34" charset="0"/>
              <a:buChar char="•"/>
            </a:pPr>
            <a:r>
              <a:rPr lang="en-US" sz="2000" kern="0" dirty="0"/>
              <a:t>5K Unified Tandem Time Trial</a:t>
            </a:r>
          </a:p>
        </p:txBody>
      </p:sp>
      <p:pic>
        <p:nvPicPr>
          <p:cNvPr id="1026" name="Picture 2" descr="\\somi-refe\Event-Pictures\Cycling\2012\Athlete Portraits\IMG_36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56831" y="4084014"/>
            <a:ext cx="1783080" cy="26746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4123997"/>
      </p:ext>
    </p:extLst>
  </p:cSld>
  <p:clrMapOvr>
    <a:masterClrMapping/>
  </p:clrMapOvr>
  <mc:AlternateContent xmlns:mc="http://schemas.openxmlformats.org/markup-compatibility/2006">
    <mc:Choice xmlns:p14="http://schemas.microsoft.com/office/powerpoint/2010/main" Requires="p14">
      <p:transition spd="med" p14:dur="700" advTm="20986">
        <p:fade/>
      </p:transition>
    </mc:Choice>
    <mc:Fallback>
      <p:transition spd="med" advTm="20986">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495300"/>
            <a:ext cx="6822831" cy="1143000"/>
          </a:xfrm>
        </p:spPr>
        <p:txBody>
          <a:bodyPr/>
          <a:lstStyle/>
          <a:p>
            <a:pPr algn="ctr"/>
            <a:r>
              <a:rPr lang="en-US" dirty="0">
                <a:effectLst>
                  <a:outerShdw blurRad="38100" dist="38100" dir="2700000" algn="tl">
                    <a:srgbClr val="000000">
                      <a:alpha val="43137"/>
                    </a:srgbClr>
                  </a:outerShdw>
                </a:effectLst>
              </a:rPr>
              <a:t>Bike Terms</a:t>
            </a:r>
          </a:p>
        </p:txBody>
      </p:sp>
      <p:sp>
        <p:nvSpPr>
          <p:cNvPr id="3" name="Content Placeholder 2"/>
          <p:cNvSpPr>
            <a:spLocks noGrp="1"/>
          </p:cNvSpPr>
          <p:nvPr>
            <p:ph idx="1"/>
          </p:nvPr>
        </p:nvSpPr>
        <p:spPr>
          <a:xfrm>
            <a:off x="462012" y="1638300"/>
            <a:ext cx="8453387" cy="5219700"/>
          </a:xfrm>
        </p:spPr>
        <p:txBody>
          <a:bodyPr>
            <a:normAutofit fontScale="92500" lnSpcReduction="20000"/>
          </a:bodyPr>
          <a:lstStyle/>
          <a:p>
            <a:pPr marL="342900" indent="-342900">
              <a:buFont typeface="Arial" pitchFamily="34" charset="0"/>
              <a:buChar char="•"/>
            </a:pPr>
            <a:r>
              <a:rPr lang="en-US" sz="2600" b="1" dirty="0"/>
              <a:t>Brake Levers</a:t>
            </a:r>
            <a:r>
              <a:rPr lang="en-US" sz="2600" dirty="0"/>
              <a:t>: Mechanisms attached to the brake arms, which clamp the rim during braking. </a:t>
            </a:r>
          </a:p>
          <a:p>
            <a:pPr marL="342900" indent="-342900">
              <a:buFont typeface="Arial" pitchFamily="34" charset="0"/>
              <a:buChar char="•"/>
            </a:pPr>
            <a:r>
              <a:rPr lang="en-US" sz="2600" b="1" dirty="0"/>
              <a:t>Brake Pads</a:t>
            </a:r>
            <a:r>
              <a:rPr lang="en-US" sz="2600" dirty="0"/>
              <a:t>: Rubber pads attached to the brake arms, which clamp the rim during braking.</a:t>
            </a:r>
          </a:p>
          <a:p>
            <a:pPr marL="342900" indent="-342900">
              <a:buFont typeface="Arial" pitchFamily="34" charset="0"/>
              <a:buChar char="•"/>
            </a:pPr>
            <a:r>
              <a:rPr lang="en-US" sz="2600" b="1" dirty="0"/>
              <a:t>Cassette</a:t>
            </a:r>
            <a:r>
              <a:rPr lang="en-US" sz="2600" dirty="0"/>
              <a:t>: The set of gear cogs on the rear hub; also freewheel, cluster or block.</a:t>
            </a:r>
          </a:p>
          <a:p>
            <a:pPr marL="342900" indent="-342900">
              <a:buFont typeface="Arial" pitchFamily="34" charset="0"/>
              <a:buChar char="•"/>
            </a:pPr>
            <a:r>
              <a:rPr lang="en-US" sz="2600" b="1" dirty="0"/>
              <a:t>Chain</a:t>
            </a:r>
            <a:r>
              <a:rPr lang="en-US" sz="2600" dirty="0"/>
              <a:t>: The flexible metal link between the rear wheel and the front chain ring. It transmits the power from the pedals to the rear wheel. </a:t>
            </a:r>
          </a:p>
          <a:p>
            <a:pPr marL="342900" indent="-342900">
              <a:buFont typeface="Arial" pitchFamily="34" charset="0"/>
              <a:buChar char="•"/>
            </a:pPr>
            <a:r>
              <a:rPr lang="en-US" sz="2600" b="1" dirty="0"/>
              <a:t>Chain Rings</a:t>
            </a:r>
            <a:r>
              <a:rPr lang="en-US" sz="2600" dirty="0"/>
              <a:t>: The front gear wheels that drive the chain. One to three speed bicycles have one chain ring; ten to sixteen speed bicycles have two chain rings. Bicycles with more speeds than that have three.</a:t>
            </a:r>
          </a:p>
          <a:p>
            <a:pPr marL="342900" indent="-342900">
              <a:buFont typeface="Arial" pitchFamily="34" charset="0"/>
              <a:buChar char="•"/>
            </a:pPr>
            <a:endParaRPr lang="en-US" dirty="0"/>
          </a:p>
        </p:txBody>
      </p:sp>
    </p:spTree>
    <p:extLst>
      <p:ext uri="{BB962C8B-B14F-4D97-AF65-F5344CB8AC3E}">
        <p14:creationId xmlns:p14="http://schemas.microsoft.com/office/powerpoint/2010/main" val="1883536337"/>
      </p:ext>
    </p:extLst>
  </p:cSld>
  <p:clrMapOvr>
    <a:masterClrMapping/>
  </p:clrMapOvr>
  <mc:AlternateContent xmlns:mc="http://schemas.openxmlformats.org/markup-compatibility/2006">
    <mc:Choice xmlns:p14="http://schemas.microsoft.com/office/powerpoint/2010/main" Requires="p14">
      <p:transition spd="med" p14:dur="700" advTm="26126">
        <p:fade/>
      </p:transition>
    </mc:Choice>
    <mc:Fallback>
      <p:transition spd="med" advTm="26126">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1262" y="1559294"/>
            <a:ext cx="8434137" cy="5070106"/>
          </a:xfrm>
        </p:spPr>
        <p:txBody>
          <a:bodyPr>
            <a:noAutofit/>
          </a:bodyPr>
          <a:lstStyle/>
          <a:p>
            <a:pPr marL="342900" indent="-342900">
              <a:buFont typeface="Arial" pitchFamily="34" charset="0"/>
              <a:buChar char="•"/>
            </a:pPr>
            <a:r>
              <a:rPr lang="en-US" sz="2400" b="1" dirty="0" err="1"/>
              <a:t>Chainstay</a:t>
            </a:r>
            <a:r>
              <a:rPr lang="en-US" sz="2400" b="1" dirty="0"/>
              <a:t>: </a:t>
            </a:r>
            <a:r>
              <a:rPr lang="en-US" sz="2400" dirty="0"/>
              <a:t>Small tube running from bottom bracket back to rear dropouts. </a:t>
            </a:r>
          </a:p>
          <a:p>
            <a:pPr marL="342900" indent="-342900">
              <a:buFont typeface="Arial" pitchFamily="34" charset="0"/>
              <a:buChar char="•"/>
            </a:pPr>
            <a:r>
              <a:rPr lang="en-US" sz="2400" b="1" dirty="0"/>
              <a:t>Cleat</a:t>
            </a:r>
            <a:r>
              <a:rPr lang="en-US" sz="2400" dirty="0"/>
              <a:t>: A metal or plastic fitting on the sole of a cycling shoe that engages the pedal.</a:t>
            </a:r>
          </a:p>
          <a:p>
            <a:pPr marL="342900" indent="-342900">
              <a:buFont typeface="Arial" pitchFamily="34" charset="0"/>
              <a:buChar char="•"/>
            </a:pPr>
            <a:r>
              <a:rPr lang="en-US" sz="2400" b="1" dirty="0"/>
              <a:t>Clincher: </a:t>
            </a:r>
            <a:r>
              <a:rPr lang="en-US" sz="2400" dirty="0"/>
              <a:t>Tire and tube separate, and the tire expands under pressure to grip the sides of the rim like a car tire. </a:t>
            </a:r>
          </a:p>
          <a:p>
            <a:pPr marL="342900" indent="-342900">
              <a:buFont typeface="Arial" pitchFamily="34" charset="0"/>
              <a:buChar char="•"/>
            </a:pPr>
            <a:r>
              <a:rPr lang="en-US" sz="2400" b="1" dirty="0"/>
              <a:t>Drivetrain</a:t>
            </a:r>
            <a:r>
              <a:rPr lang="en-US" sz="2400" dirty="0"/>
              <a:t>: Components directly involved in making the wheel turn: chain, crank set and cassette.</a:t>
            </a:r>
          </a:p>
          <a:p>
            <a:pPr marL="342900" indent="-342900">
              <a:buFont typeface="Arial" pitchFamily="34" charset="0"/>
              <a:buChar char="•"/>
            </a:pPr>
            <a:r>
              <a:rPr lang="en-US" sz="2400" b="1" dirty="0"/>
              <a:t>Dropout: </a:t>
            </a:r>
            <a:r>
              <a:rPr lang="en-US" sz="2400" dirty="0"/>
              <a:t>Open-ended fixtures at the fork ends and at the convergence of the seat and chain stays, which receive the axels of the wheels.</a:t>
            </a:r>
          </a:p>
        </p:txBody>
      </p:sp>
      <p:sp>
        <p:nvSpPr>
          <p:cNvPr id="5" name="Title 1"/>
          <p:cNvSpPr>
            <a:spLocks noGrp="1"/>
          </p:cNvSpPr>
          <p:nvPr>
            <p:ph type="title"/>
          </p:nvPr>
        </p:nvSpPr>
        <p:spPr>
          <a:xfrm>
            <a:off x="914400" y="495300"/>
            <a:ext cx="6822831" cy="1143000"/>
          </a:xfrm>
        </p:spPr>
        <p:txBody>
          <a:bodyPr/>
          <a:lstStyle/>
          <a:p>
            <a:pPr algn="ctr"/>
            <a:r>
              <a:rPr lang="en-US" dirty="0">
                <a:effectLst>
                  <a:outerShdw blurRad="38100" dist="38100" dir="2700000" algn="tl">
                    <a:srgbClr val="000000">
                      <a:alpha val="43137"/>
                    </a:srgbClr>
                  </a:outerShdw>
                </a:effectLst>
              </a:rPr>
              <a:t>Bike Terms</a:t>
            </a:r>
          </a:p>
        </p:txBody>
      </p:sp>
    </p:spTree>
    <p:extLst>
      <p:ext uri="{BB962C8B-B14F-4D97-AF65-F5344CB8AC3E}">
        <p14:creationId xmlns:p14="http://schemas.microsoft.com/office/powerpoint/2010/main" val="2068130174"/>
      </p:ext>
    </p:extLst>
  </p:cSld>
  <p:clrMapOvr>
    <a:masterClrMapping/>
  </p:clrMapOvr>
  <mc:AlternateContent xmlns:mc="http://schemas.openxmlformats.org/markup-compatibility/2006">
    <mc:Choice xmlns:p14="http://schemas.microsoft.com/office/powerpoint/2010/main" Requires="p14">
      <p:transition spd="med" p14:dur="700" advTm="25560">
        <p:fade/>
      </p:transition>
    </mc:Choice>
    <mc:Fallback>
      <p:transition spd="med" advTm="25560">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1262" y="1524000"/>
            <a:ext cx="8277727" cy="5105400"/>
          </a:xfrm>
        </p:spPr>
        <p:txBody>
          <a:bodyPr>
            <a:noAutofit/>
          </a:bodyPr>
          <a:lstStyle/>
          <a:p>
            <a:pPr marL="342900" indent="-342900">
              <a:buFont typeface="Arial" pitchFamily="34" charset="0"/>
              <a:buChar char="•"/>
            </a:pPr>
            <a:r>
              <a:rPr lang="en-US" sz="2400" b="1" dirty="0"/>
              <a:t>Drops: </a:t>
            </a:r>
            <a:r>
              <a:rPr lang="en-US" sz="2400" dirty="0"/>
              <a:t>Lower parts of a turned-down handlebar, also called the hooks.</a:t>
            </a:r>
          </a:p>
          <a:p>
            <a:pPr marL="342900" indent="-342900">
              <a:buFont typeface="Arial" pitchFamily="34" charset="0"/>
              <a:buChar char="•"/>
            </a:pPr>
            <a:r>
              <a:rPr lang="en-US" sz="2400" b="1" dirty="0"/>
              <a:t>Foot Brake</a:t>
            </a:r>
            <a:r>
              <a:rPr lang="en-US" sz="2400" dirty="0"/>
              <a:t>: Mechanism that stops the rear wheel when pedals are pushed in reverse.</a:t>
            </a:r>
          </a:p>
          <a:p>
            <a:pPr marL="342900" indent="-342900">
              <a:buFont typeface="Arial" pitchFamily="34" charset="0"/>
              <a:buChar char="•"/>
            </a:pPr>
            <a:r>
              <a:rPr lang="en-US" sz="2400" b="1" dirty="0"/>
              <a:t>Freewheel: </a:t>
            </a:r>
            <a:r>
              <a:rPr lang="en-US" sz="2400" dirty="0"/>
              <a:t>The cluster of gear wheels attached to the rear wheel, which provides a variety of gears. </a:t>
            </a:r>
          </a:p>
          <a:p>
            <a:pPr marL="342900" indent="-342900">
              <a:buFont typeface="Arial" pitchFamily="34" charset="0"/>
              <a:buChar char="•"/>
            </a:pPr>
            <a:r>
              <a:rPr lang="en-US" sz="2400" b="1" dirty="0"/>
              <a:t>Handlebars: </a:t>
            </a:r>
            <a:r>
              <a:rPr lang="en-US" sz="2400" dirty="0"/>
              <a:t>The bicycle’s steering apparatus.</a:t>
            </a:r>
          </a:p>
          <a:p>
            <a:pPr marL="342900" indent="-342900">
              <a:buFont typeface="Arial" pitchFamily="34" charset="0"/>
              <a:buChar char="•"/>
            </a:pPr>
            <a:r>
              <a:rPr lang="en-US" sz="2400" b="1" dirty="0"/>
              <a:t>Mudguards</a:t>
            </a:r>
            <a:r>
              <a:rPr lang="en-US" sz="2400" dirty="0"/>
              <a:t>: Fenders.</a:t>
            </a:r>
          </a:p>
          <a:p>
            <a:pPr marL="342900" indent="-342900">
              <a:buFont typeface="Arial" pitchFamily="34" charset="0"/>
              <a:buChar char="•"/>
            </a:pPr>
            <a:r>
              <a:rPr lang="en-US" sz="2400" b="1" dirty="0"/>
              <a:t>PSI</a:t>
            </a:r>
            <a:r>
              <a:rPr lang="en-US" sz="2400" dirty="0"/>
              <a:t>: Abbreviation for pressure per square inch.</a:t>
            </a:r>
          </a:p>
          <a:p>
            <a:pPr marL="342900" indent="-342900">
              <a:buFont typeface="Arial" pitchFamily="34" charset="0"/>
              <a:buChar char="•"/>
            </a:pPr>
            <a:r>
              <a:rPr lang="en-US" sz="2400" b="1" dirty="0"/>
              <a:t>Rim</a:t>
            </a:r>
            <a:r>
              <a:rPr lang="en-US" sz="2400" dirty="0"/>
              <a:t>: Outside section of the wheel, around which the tube is inflated. Usually steel or aluminum. </a:t>
            </a:r>
          </a:p>
        </p:txBody>
      </p:sp>
      <p:sp>
        <p:nvSpPr>
          <p:cNvPr id="5" name="Title 1"/>
          <p:cNvSpPr>
            <a:spLocks noGrp="1"/>
          </p:cNvSpPr>
          <p:nvPr>
            <p:ph type="title"/>
          </p:nvPr>
        </p:nvSpPr>
        <p:spPr>
          <a:xfrm>
            <a:off x="914400" y="495300"/>
            <a:ext cx="6752492" cy="1143000"/>
          </a:xfrm>
        </p:spPr>
        <p:txBody>
          <a:bodyPr/>
          <a:lstStyle/>
          <a:p>
            <a:pPr algn="ctr"/>
            <a:r>
              <a:rPr lang="en-US" dirty="0">
                <a:effectLst>
                  <a:outerShdw blurRad="38100" dist="38100" dir="2700000" algn="tl">
                    <a:srgbClr val="000000">
                      <a:alpha val="43137"/>
                    </a:srgbClr>
                  </a:outerShdw>
                </a:effectLst>
              </a:rPr>
              <a:t>Bike Terms</a:t>
            </a:r>
          </a:p>
        </p:txBody>
      </p:sp>
    </p:spTree>
    <p:extLst>
      <p:ext uri="{BB962C8B-B14F-4D97-AF65-F5344CB8AC3E}">
        <p14:creationId xmlns:p14="http://schemas.microsoft.com/office/powerpoint/2010/main" val="2963585656"/>
      </p:ext>
    </p:extLst>
  </p:cSld>
  <p:clrMapOvr>
    <a:masterClrMapping/>
  </p:clrMapOvr>
  <mc:AlternateContent xmlns:mc="http://schemas.openxmlformats.org/markup-compatibility/2006">
    <mc:Choice xmlns:p14="http://schemas.microsoft.com/office/powerpoint/2010/main" Requires="p14">
      <p:transition spd="med" p14:dur="700" advTm="26129">
        <p:fade/>
      </p:transition>
    </mc:Choice>
    <mc:Fallback>
      <p:transition spd="med" advTm="26129">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AFD222-3478-634F-DA8B-6AE694463B0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8C99136-FADA-67F5-10E2-85488C656713}"/>
              </a:ext>
            </a:extLst>
          </p:cNvPr>
          <p:cNvSpPr>
            <a:spLocks noGrp="1"/>
          </p:cNvSpPr>
          <p:nvPr>
            <p:ph idx="1"/>
          </p:nvPr>
        </p:nvSpPr>
        <p:spPr>
          <a:xfrm>
            <a:off x="481262" y="1524000"/>
            <a:ext cx="8277727" cy="5105400"/>
          </a:xfrm>
        </p:spPr>
        <p:txBody>
          <a:bodyPr>
            <a:normAutofit/>
          </a:bodyPr>
          <a:lstStyle/>
          <a:p>
            <a:pPr marL="342900" indent="-342900">
              <a:buFont typeface="Arial" pitchFamily="34" charset="0"/>
              <a:buChar char="•"/>
            </a:pPr>
            <a:r>
              <a:rPr lang="en-US" sz="2400" b="1" dirty="0"/>
              <a:t>Saddle</a:t>
            </a:r>
            <a:r>
              <a:rPr lang="en-US" sz="2400" dirty="0"/>
              <a:t>: The bicycler’s seat. </a:t>
            </a:r>
          </a:p>
          <a:p>
            <a:pPr marL="342900" indent="-342900">
              <a:buFont typeface="Arial" pitchFamily="34" charset="0"/>
              <a:buChar char="•"/>
            </a:pPr>
            <a:r>
              <a:rPr lang="en-US" sz="2400" b="1" dirty="0"/>
              <a:t>Toe Clip</a:t>
            </a:r>
            <a:r>
              <a:rPr lang="en-US" sz="2400" dirty="0"/>
              <a:t>: Toe piece attached to a pedal, which holds the foot on the pedal.</a:t>
            </a:r>
          </a:p>
        </p:txBody>
      </p:sp>
      <p:sp>
        <p:nvSpPr>
          <p:cNvPr id="5" name="Title 1">
            <a:extLst>
              <a:ext uri="{FF2B5EF4-FFF2-40B4-BE49-F238E27FC236}">
                <a16:creationId xmlns:a16="http://schemas.microsoft.com/office/drawing/2014/main" id="{9C0D7900-8D19-259C-E84B-F53BE1377BA5}"/>
              </a:ext>
            </a:extLst>
          </p:cNvPr>
          <p:cNvSpPr>
            <a:spLocks noGrp="1"/>
          </p:cNvSpPr>
          <p:nvPr>
            <p:ph type="title"/>
          </p:nvPr>
        </p:nvSpPr>
        <p:spPr>
          <a:xfrm>
            <a:off x="914400" y="495300"/>
            <a:ext cx="6752492" cy="1143000"/>
          </a:xfrm>
        </p:spPr>
        <p:txBody>
          <a:bodyPr/>
          <a:lstStyle/>
          <a:p>
            <a:pPr algn="ctr"/>
            <a:r>
              <a:rPr lang="en-US" dirty="0">
                <a:effectLst>
                  <a:outerShdw blurRad="38100" dist="38100" dir="2700000" algn="tl">
                    <a:srgbClr val="000000">
                      <a:alpha val="43137"/>
                    </a:srgbClr>
                  </a:outerShdw>
                </a:effectLst>
              </a:rPr>
              <a:t>Bike Terms</a:t>
            </a:r>
          </a:p>
        </p:txBody>
      </p:sp>
    </p:spTree>
    <p:extLst>
      <p:ext uri="{BB962C8B-B14F-4D97-AF65-F5344CB8AC3E}">
        <p14:creationId xmlns:p14="http://schemas.microsoft.com/office/powerpoint/2010/main" val="4276529998"/>
      </p:ext>
    </p:extLst>
  </p:cSld>
  <p:clrMapOvr>
    <a:masterClrMapping/>
  </p:clrMapOvr>
  <mc:AlternateContent xmlns:mc="http://schemas.openxmlformats.org/markup-compatibility/2006">
    <mc:Choice xmlns:p14="http://schemas.microsoft.com/office/powerpoint/2010/main" Requires="p14">
      <p:transition spd="med" p14:dur="700" advTm="16226">
        <p:fade/>
      </p:transition>
    </mc:Choice>
    <mc:Fallback>
      <p:transition spd="med" advTm="16226">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087" y="469231"/>
            <a:ext cx="6831144" cy="1143000"/>
          </a:xfrm>
        </p:spPr>
        <p:txBody>
          <a:bodyPr/>
          <a:lstStyle/>
          <a:p>
            <a:pPr algn="ctr"/>
            <a:r>
              <a:rPr lang="en-US" dirty="0">
                <a:effectLst>
                  <a:outerShdw blurRad="38100" dist="38100" dir="2700000" algn="tl">
                    <a:srgbClr val="000000">
                      <a:alpha val="43137"/>
                    </a:srgbClr>
                  </a:outerShdw>
                </a:effectLst>
              </a:rPr>
              <a:t>Uniforms</a:t>
            </a:r>
          </a:p>
        </p:txBody>
      </p:sp>
      <p:sp>
        <p:nvSpPr>
          <p:cNvPr id="3" name="Content Placeholder 2"/>
          <p:cNvSpPr>
            <a:spLocks noGrp="1"/>
          </p:cNvSpPr>
          <p:nvPr>
            <p:ph idx="1"/>
          </p:nvPr>
        </p:nvSpPr>
        <p:spPr>
          <a:xfrm>
            <a:off x="540326" y="1612230"/>
            <a:ext cx="8055033" cy="5117753"/>
          </a:xfrm>
        </p:spPr>
        <p:txBody>
          <a:bodyPr>
            <a:noAutofit/>
          </a:bodyPr>
          <a:lstStyle/>
          <a:p>
            <a:pPr marL="342900" indent="-342900">
              <a:buFont typeface="Arial" pitchFamily="34" charset="0"/>
              <a:buChar char="•"/>
            </a:pPr>
            <a:r>
              <a:rPr lang="en-US" sz="2400" dirty="0"/>
              <a:t>Uniform: The recommended cycling uniform is a jersey, cycling shorts, and cycling gloves although this uniform is not mandatory. Shorts should be mid-thigh in length. If wearing long pants, only form fitting pants may be worn (i.e. spandex). Clothing should not be too big or too loose as to get caught in the bike while riding.</a:t>
            </a:r>
          </a:p>
          <a:p>
            <a:pPr marL="342900" indent="-342900">
              <a:buFont typeface="Arial" pitchFamily="34" charset="0"/>
              <a:buChar char="•"/>
            </a:pPr>
            <a:r>
              <a:rPr lang="en-US" sz="2400" dirty="0"/>
              <a:t>Athletic shoes are recommended, ensure that laces are tied and not of excessive length. Bicycle “click-in” shoes are allowed</a:t>
            </a:r>
          </a:p>
          <a:p>
            <a:pPr marL="342900" indent="-342900">
              <a:buFont typeface="Arial" pitchFamily="34" charset="0"/>
              <a:buChar char="•"/>
            </a:pPr>
            <a:r>
              <a:rPr lang="en-US" sz="2400" dirty="0"/>
              <a:t>The tournament director will have the final say on what shorts and/or pants will not be allowed.</a:t>
            </a:r>
          </a:p>
          <a:p>
            <a:pPr marL="342900" indent="-342900">
              <a:buFont typeface="Arial" pitchFamily="34" charset="0"/>
              <a:buChar char="•"/>
            </a:pPr>
            <a:endParaRPr lang="en-US" sz="2100" dirty="0"/>
          </a:p>
        </p:txBody>
      </p:sp>
    </p:spTree>
    <p:extLst>
      <p:ext uri="{BB962C8B-B14F-4D97-AF65-F5344CB8AC3E}">
        <p14:creationId xmlns:p14="http://schemas.microsoft.com/office/powerpoint/2010/main" val="662656823"/>
      </p:ext>
    </p:extLst>
  </p:cSld>
  <p:clrMapOvr>
    <a:masterClrMapping/>
  </p:clrMapOvr>
  <mc:AlternateContent xmlns:mc="http://schemas.openxmlformats.org/markup-compatibility/2006">
    <mc:Choice xmlns:p14="http://schemas.microsoft.com/office/powerpoint/2010/main" Requires="p14">
      <p:transition spd="med" p14:dur="700" advTm="21120">
        <p:fade/>
      </p:transition>
    </mc:Choice>
    <mc:Fallback>
      <p:transition spd="med" advTm="21120">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96D53F-D3BC-EC04-A603-262072B4EC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275495-2FF2-3B18-B27D-5F411C119636}"/>
              </a:ext>
            </a:extLst>
          </p:cNvPr>
          <p:cNvSpPr>
            <a:spLocks noGrp="1"/>
          </p:cNvSpPr>
          <p:nvPr>
            <p:ph type="title"/>
          </p:nvPr>
        </p:nvSpPr>
        <p:spPr>
          <a:xfrm>
            <a:off x="906087" y="469231"/>
            <a:ext cx="6831144" cy="1143000"/>
          </a:xfrm>
        </p:spPr>
        <p:txBody>
          <a:bodyPr/>
          <a:lstStyle/>
          <a:p>
            <a:pPr algn="ctr"/>
            <a:r>
              <a:rPr lang="en-US" dirty="0">
                <a:effectLst>
                  <a:outerShdw blurRad="38100" dist="38100" dir="2700000" algn="tl">
                    <a:srgbClr val="000000">
                      <a:alpha val="43137"/>
                    </a:srgbClr>
                  </a:outerShdw>
                </a:effectLst>
              </a:rPr>
              <a:t>Uniforms</a:t>
            </a:r>
          </a:p>
        </p:txBody>
      </p:sp>
      <p:sp>
        <p:nvSpPr>
          <p:cNvPr id="3" name="Content Placeholder 2">
            <a:extLst>
              <a:ext uri="{FF2B5EF4-FFF2-40B4-BE49-F238E27FC236}">
                <a16:creationId xmlns:a16="http://schemas.microsoft.com/office/drawing/2014/main" id="{45E90D50-5D00-AF20-0B23-9BF0ED0E1E78}"/>
              </a:ext>
            </a:extLst>
          </p:cNvPr>
          <p:cNvSpPr>
            <a:spLocks noGrp="1"/>
          </p:cNvSpPr>
          <p:nvPr>
            <p:ph idx="1"/>
          </p:nvPr>
        </p:nvSpPr>
        <p:spPr>
          <a:xfrm>
            <a:off x="540326" y="1612230"/>
            <a:ext cx="8055033" cy="5117753"/>
          </a:xfrm>
        </p:spPr>
        <p:txBody>
          <a:bodyPr>
            <a:noAutofit/>
          </a:bodyPr>
          <a:lstStyle/>
          <a:p>
            <a:pPr marL="342900" indent="-342900">
              <a:buFont typeface="Arial" pitchFamily="34" charset="0"/>
              <a:buChar char="•"/>
            </a:pPr>
            <a:r>
              <a:rPr lang="en-US" sz="2400" dirty="0"/>
              <a:t>The SOMI logo must be on all jerseys worn during competition.</a:t>
            </a:r>
          </a:p>
          <a:p>
            <a:pPr marL="342900" indent="-342900">
              <a:buFont typeface="Arial" pitchFamily="34" charset="0"/>
              <a:buChar char="•"/>
            </a:pPr>
            <a:r>
              <a:rPr lang="en-US" sz="2400" dirty="0"/>
              <a:t>Hats, jewelry and demin may not be worn during competition.  </a:t>
            </a:r>
          </a:p>
          <a:p>
            <a:pPr marL="342900" indent="-342900">
              <a:buFont typeface="Arial" pitchFamily="34" charset="0"/>
              <a:buChar char="•"/>
            </a:pPr>
            <a:endParaRPr lang="en-US" sz="2100" dirty="0"/>
          </a:p>
        </p:txBody>
      </p:sp>
    </p:spTree>
    <p:extLst>
      <p:ext uri="{BB962C8B-B14F-4D97-AF65-F5344CB8AC3E}">
        <p14:creationId xmlns:p14="http://schemas.microsoft.com/office/powerpoint/2010/main" val="601735641"/>
      </p:ext>
    </p:extLst>
  </p:cSld>
  <p:clrMapOvr>
    <a:masterClrMapping/>
  </p:clrMapOvr>
  <mc:AlternateContent xmlns:mc="http://schemas.openxmlformats.org/markup-compatibility/2006">
    <mc:Choice xmlns:p14="http://schemas.microsoft.com/office/powerpoint/2010/main" Requires="p14">
      <p:transition spd="med" p14:dur="700" advTm="10922">
        <p:fade/>
      </p:transition>
    </mc:Choice>
    <mc:Fallback>
      <p:transition spd="med" advTm="10922">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9588" y="435543"/>
            <a:ext cx="6855778" cy="1143000"/>
          </a:xfrm>
        </p:spPr>
        <p:txBody>
          <a:bodyPr/>
          <a:lstStyle/>
          <a:p>
            <a:pPr algn="ctr"/>
            <a:r>
              <a:rPr lang="en-US" dirty="0">
                <a:effectLst>
                  <a:outerShdw blurRad="38100" dist="38100" dir="2700000" algn="tl">
                    <a:srgbClr val="000000">
                      <a:alpha val="43137"/>
                    </a:srgbClr>
                  </a:outerShdw>
                </a:effectLst>
              </a:rPr>
              <a:t>Equipment</a:t>
            </a:r>
          </a:p>
        </p:txBody>
      </p:sp>
      <p:sp>
        <p:nvSpPr>
          <p:cNvPr id="3" name="Content Placeholder 2"/>
          <p:cNvSpPr>
            <a:spLocks noGrp="1"/>
          </p:cNvSpPr>
          <p:nvPr>
            <p:ph idx="1"/>
          </p:nvPr>
        </p:nvSpPr>
        <p:spPr>
          <a:xfrm>
            <a:off x="457202" y="1578543"/>
            <a:ext cx="7798278" cy="5087946"/>
          </a:xfrm>
        </p:spPr>
        <p:txBody>
          <a:bodyPr>
            <a:noAutofit/>
          </a:bodyPr>
          <a:lstStyle/>
          <a:p>
            <a:pPr marL="342900" indent="-342900">
              <a:buFont typeface="Arial" pitchFamily="34" charset="0"/>
              <a:buChar char="•"/>
            </a:pPr>
            <a:r>
              <a:rPr lang="en-US" sz="2400" dirty="0"/>
              <a:t>Equipment: All bicycles and helmets must pass a safety inspection on race day prior to competition. Inspections will be conducted on race morning by a qualified bicycle mechanic on site.</a:t>
            </a:r>
          </a:p>
          <a:p>
            <a:pPr marL="342900" indent="-342900">
              <a:buFont typeface="Arial" pitchFamily="34" charset="0"/>
              <a:buChar char="•"/>
            </a:pPr>
            <a:r>
              <a:rPr lang="en-US" sz="2400" dirty="0"/>
              <a:t>If a bicycle is deemed unsafe, the bicycle will not be allowed on the course. If adjustments need to be done, they must be done before the inspection period is over. Athletes whose bikes do not pass inspections will be disqualified.</a:t>
            </a:r>
          </a:p>
          <a:p>
            <a:pPr marL="342900" indent="-342900">
              <a:buFont typeface="Arial" pitchFamily="34" charset="0"/>
              <a:buChar char="•"/>
            </a:pPr>
            <a:r>
              <a:rPr lang="en-US" sz="2400" dirty="0"/>
              <a:t>Any standard bike that complies with the safety standards may be ridden. </a:t>
            </a:r>
          </a:p>
        </p:txBody>
      </p:sp>
      <p:sp>
        <p:nvSpPr>
          <p:cNvPr id="4" name="AutoShape 2" descr="data:image/jpeg;base64,/9j/4AAQSkZJRgABAQAAAQABAAD/2wCEAAkGBhQSERQUEhQWFRQVGBwXFxgYFxgYGBwfHBgdHBkYGxcYHCcfHB8jGhwYHy8gIycpLCwsFx4xNTAqNSYrLCkBCQoKDgwOGg8PGiwkHyQsLCwsLC8pLCwsLSwsLCwsLCwsLCksLCwsKSwsLCksLCwsLCwsLCwsLCwsLC8sKSksKf/AABEIAOEA4QMBIgACEQEDEQH/xAAcAAACAgMBAQAAAAAAAAAAAAAABgUHAwQIAQL/xABBEAACAQIEAwYDBQUIAQUBAAABAgMAEQQSITEFBkEHEyJRYXEygZEUI0KhsVJigpLBFTNyorLR4fAIFyRD0vFT/8QAGgEBAQEBAQEBAAAAAAAAAAAAAAECAwQFBv/EADERAAICAQIEAwcDBQEAAAAAAAABAhEDITEEEkFRIpHwBRNhcYGhscHh8TIzQlLRJP/aAAwDAQACEQMRAD8AvGiiigAmo/H8bjh+Ik9dP9zpUZzHzCuHcAsLsBlXS99Tp5C25O3pvSri+MM5LKMzndyPCPRFOmnmfXao2kVJsbMRzMctwI4wdmlY6+yqNfkaj8TzSQLjEJ8oj/U3pLxLMSS7XJ3vdj+dYUcVnmN8g7Rc1y2zZ1YdAVC3/SvMDz6QzLKocqbHJ8WuxtrcHz02Pkar/E8Nndi0WJK32Vluo9Nzp8qjuIYjGQeKaKMgaCeO4y6/isNAeoZMv6i2Zqi+sDxeOVcymwvbxAqQQbEENW7VIcN5mzRjOHUMNbAMjA9dDsR7ipXC8zKjKqTBWOiqHsT6ZDSxy9i2qKUuHc1yaB0D+xUN9L6/QVMnmGNVzS3iH79h+hNZjljJ0jcsM4q2SleGvmKUMAykEEAgjUEHUEGvXawudq6HI0eMcXTDpnYFugVfiJ9L0lYjthjViogbTTxPkP0K1k4664+8kEzER3UqptbX4iLXsbXv5AVXPH+GuB41tY6ONVPoSL6+9q8+Sc46pWj7vBcDw2WPJlk1Pts/vuWSnaxFkzGPTchXzMPe6AfnWWLtYwrfCkp9gt/oWqmoYZADlTOvW3i/0m4+dY+8S+uZD9f+a4PiZdj6kPYvCrdtv5l1ntXwo3SYfwr/APas+G7UcC+zsPkD/pJqmBi2tqQ4GxG4/rX2jo3xKp/esMw+e/yqriH1LP2Hgl/Ra+p0Bw7mPDzm0UqsfLZvobE/KpKucMNOI3F9BfcE/W66/katPgHNUkSp3572BvhmXxZfRiN7dQbMPKu2PMpHxuN9k5OH1jqvP/nlQ+UVjgnV1DKQynYg3B+dZK7nxtgooooQ+qKKKpQooooArW4jj1hieWQ2RFLMfQD9a2aTO0+Zjh44F1M0gB/wr4j+eU/KpJ0jUVborjE46bGYpsRIodL6R3sy22RTsRbfqT+TFJjckWd0ZdNtAB6CtKMiEqAPhAGv9fXr86xcc468i5QAF8t65pqtTpJO9Be4hzomYgK35f71rJzYh/C4+h/rWtjeHxsdUA/eHh9ybaUvY3CZiRGzADTKdCfdgP8AiqqZHa9evsP2D5niP47HyO/+351KDixYEAGxFjpp63qmHxbpdQAhG+mv1N6zYfjMimzuzr1BYk/K+1aaXQypPqW5LxBAhRnRBa2jKCB6W2rSwWOwkA8DL7+N2182IJ1pP4Bgp8dKIsPFdmO50AHqdgBV68p9lcGGUNiAs8u5zKCgNuine3r/ALVEmaco9PXmJuE5njY5Y87m9rLGzH6AU68tcrCU97iEYgfAkilbne7I2thoADpv6U5QYdUFkUKPJQAPoKyViGGMJOS6msmeU4qL2R4q2FhoBS72grKeHz9ybPlG3lcZh7W39L0x1ixGXKc1stjmvtbre/S1dWcovlkmc8cr85GGUMy6arIF0upFiLHqDYjXcVK8QC4wfdPquqqxIA13sNm6XNx9b0sc7YONMQ0+FcPC8jJmG2ZffcEdeu/WsPCeLtG6yJoyn5eqkdQR09a8rbx6rY/QwUeOTjP+4lo/9l0v49zeniyHLIpikVQ2ax/z2JB1IGZTfa6nXL9NxCUqLFZCBqsih1YdCDuPkasOOLD4+BGYW6qy7ow8x6Hpt6a1Az8hTqXuyEAExSL/APKxN2Ml7kMRpoQB5eW8mG/FD+Tz8J7RcJe44m6ur6x+or8Px2FmbLIGwsnmt2j+anxW9vzrf4jy7LCA/hZG+GRDmjf5jr6bilfmDBOGL2OhswtYqRuP++tTfJPPBw57uSzwS/HGwup/eA6MPTy9BXB41Jcy/g+vDj8mDI8WTVra9OZfB9/s9tGe91nUgbjz/T2PnWzy3zPJgpDYZo2NpYW+Frb3B0DDof1FM3FeWk/vsMfu7XKk3KA+o+JPJunX1WOLcOuc66MAcw8wPxe48/I+grnySi/ie2XE4uIx86dwekl2/dfuul2fhuILh4lxuEJfCOR3sX4o9bFgOhU7g/W2od8PiFkVXQhlYAgjYg1QvJvNDYYyxN4oZ0ZWXoGykKwB/lPnceVO/Z1zCI2GGdvDJZofK5W5W/rYkeo9a9uGSnG0fkvamCeDNUnaez7/AD7tFj0UUV1PmH1RRRVKFFFFAFJfPP8AfYe+wSU/6adKSefpbTYYeay/otcs0OeHL8vyd+Hye7nzfP8ADEfGSEkn1qNlapDHJqajZKxdbm6uuU0cXJaw8zr109vf9Kg+IxmxyaNaxtsb7j/umnrU5iNtBe3SlHE8Qdibmw8hpXSOpyk69evsREl28PUaev8A+enSvvBouYgakAm/qBWa13FtyLfM6X9KjsPNkYHyrot9TkzpzsRkRuGgqqhllkRiAATrdbkb+FhVg1RXYfzbHBJJh5GCpOQ0ZJ0DgZcpPTMLfNfWr1rUlTIgooorJQpI7YYGbhj5SRldGYDqt7EHzGt/lTvUZzJgO+w0sdr5lIt56bUZY7nOnL6o4mhlJySKMun4gR9DbUf4bdaiO7aCRopNx1GxH4WHoRTBDwgRMDmZspOlhv0J6ms02GWZcjWzbIduvwX6dSPU261hxUk30PZCeTDOMaqS2ff4fJhyXzEIpsmb7tyA3kCfhb+h/wCKtXCY0rcbg7qdj/3zqhI0ySWN7Hw6i1XByrxHvsOjNqy+BvdevzFj86mLwS92/mjXG/8ApxLikqd8sq+z8tCK7SMDEgTERg5pD3bx5Sc1hfcaXt8yB5rSLBzAIcPLFHFHNG1wgcAGJmOpcAfega5M5IU9OlXJjuGJPE0cgzI3TqCNmB6EHY/8g1HxfhWSeSFtJYzZZCPjUi6516grbXp62tW/dJS5ked8bPJhWKdNLZ9V9exu8l80y4eBXndDAJO6AzqZ08N8wj+Jo+lvppoZXmoiF4cTELxt1U3Wzbj2vYqfcGkLE8vSm7CNgeo+IfwsL3Hpv771McscVfI+CnVu7l0QspGST8LAkaAnf1186NWMWWWNPXSS1/R/NMz47CBSHj/u28SkbC+tvQX2+nSpfhGJV4laxvExAsbFSNUYH93wH2qOwJaK0co8EgBF9gSNVPz099al+GcMyZxGrNu7AC5Cjckbm3oL2HpWIYuSbktmeniOP9/w0cc14ovR916otTknnBMbG4Ok0JyyL59A49Gt8jcUy1S8vEEw/wBmxWFGXEp93Mo+CVLaEgaXIAufM33F6tfgfHY8XEJIjcHcfiU/skV1aPmpknRRRUNBRRRQBURzJwYTxaC8iXaM+ttV/iGn0PSpeigKOxxvr5/X1HoQdxUVM1PfOXCe5nkdwe5mIYMB8LfiU28z4vW58qU3hRgTYEDqhv8AUC9cnE6qZGtOraOPZl3+Y2P60tca4cCxZN+vQH1F9qaJsAN1OnrUFi8NlfOwN7W9KqtBtPQWJQ9hYEgHy29QbVgxWEDeJdL7+V/6VNYhRvawPl/T/asT4UtqhzH0IJ+YOtbUl1MuL+pE4WVozY/8VZHJHbjLhT3WKDTQjRTe8ij0J3HofypMGFb8Uam3mpB+gNfIUKdIYgfMgm3rZyR+VbctKOdal94ntuwXd5oVlkJ2BXux8y2/yBpq5R5jGOwyzAAXJBANxceR66EGubuEcBxGMlC6nUA5RfY6rtbUdBV89msDRQvCUMawkKFIsR1/5+dZ3NNVuOVeNXteGhCs+fORpM5nwiZs2rp1v5ikU4B7/fRvH65WP1Gn9a6Fr5eMHcA+4vWeVbnoXFZeXlbtdmk/yjnfH8sSFDJGBNGdyhzEefh0YfS4r75X5k+ylwyl0cgm1rgi4vY7/wDFXFxjklHbvMO3cTeajwN6MmxpQ4tyy1ycVhbnrNAMwPqVHiH5+9dEk6+BxeafiWylult+30NzhPMEUwvG4J/ZOh+lQ3PHL4xGWWMfeqMp6Ejdfexv9agsbwLDqc0WKWIjpJmU/nr+tfGF5xkQlHeOYDZgxv8AzDU/MGq6ehzgpQ8SVr7Edw/iLAMh0kGgDaaje48xrpTHy3wiXFpKDMUlSzLbKFK7EHQ21trrvStxaIyyNMoAzEGwN9QAL389L1Kcr8deKQsCRJkK2tcNcg3tca6bdaxNStNHqwTwPFPHkXie0u3w+vcOOu0Enc4lDlYXB0JFt7EaH2IGhGtSHLPEhFLGXJZRcZxuV2Om+ZfI66edavE8WcTIrz6hSbWAvv5XFtLbk7bVqTuRMXjW0Rygx318IAzg2AzddAPKi5m3exjIsUYR5X4uvYmOLtF9qngiIshV1ttZ0DWHoCxHoCtSnIYl+2IsTZRu/kVHxAj10HoSDSzicACyzx6OOvRl8mHtp6fKrK7OOCspfEOpUOuVL7kXuze2gA89a6XSPLVysehXtFFczqFFFFAFFLvNvPMHDjEJ1kJlz5cgU/BlzXzMoHxCvnF9oWDjheXvQwRXYotjJ92VEgykjVSy3F+tLJYwTwK6lXAZToQRcH3BpI452R4aYloXfDuf2fEv8pNx8mFTOH56w0kGKnQsUwpcSCwzHuxclRfUHpqL1qcK7UMDMmYy9yM2UCbKpO2oysRa7AXJGtSxYjY7sp4lHfucRFMPJiVP0ZSP81L2N5Z4tD/eYN5B5x5X/KMsfyq8TzXhM8qHERB4QWlGceALbMT7XF/K4vXmI5pw64STFq4lgjVnLR2Y+H4gBcag6WNqFs5lx2JCvaWF4W6hlKn+VrfpWBsFA5zLJ3bdNCPzI/3rotufOHTGRJJIykaxszSZGjPeA2Uam7C1itrg1B8TwvAXleOaLDxkLG4kW0SMJVZkKPEwB0Un6b1KW5efSiimwM4/u5g48r3P0N/yrUl4hMujLf5H9D/tVy4rs/4JIjyQ47u1TLmImSRVz/ACGBbXoL30IpYn7PVfENh8FjYcRIEEmQ3TMrC4ytdkc5SDuNGFUjZrck8bMjjDSKUOXPH0JyglgR52zEH92r+5bwxWK7buxPrbYfp+dUZyzy7i8Hjo+8wzK9yqlkzLZtDlYeHUeR/rXQuHiyqFAAsLWG1Upkrw17RQh80V9Uo9pvGcRhcIr4clLyossgQOY0N7sAQR8QUXINs21Qg2UVSMHbHjIAEZUxHifLIyOjyqrqFsqABSQW1K9AbecvjO2KdZMUq4YWjVjFmD30K5S9jqHUkjLa1hvraWS0WdiOGRSfHGje6g1FT8j4Rte5VT6Af7UtYHn6fE8Nx8oQRYjDrLkKAsNBdGAcG5+Vjb1tSzD2mcQwkEbzr3xlJdTIu6goCqtEqKDqx1DH5UsvNQ08Y7Kka7Ydu7f00B91+E/lSdjuRMZGfFh2e344vF/lBvTGvaxOWxeXDKe5R2jjtIJCFYBXZrZWVlJey2NhpfUjdw/Pc2J4Pi8Qi91iIkfKVW4NvhdVbNuPwm/ua0pEdMXuH8mYqfXuWTzaT7v6g6n5CmDBdlfWaYeyAn/M1v0pZHaxjo2maSFSCsGVSCyIGDZ5bqqswY2uL2BI188k3a3i1mLLECsi4e0bhssZZH7wqygMfEF3v00F6c5lUWPw3krCw2IjzkdXOb8vh/Kp0Cqfg7acSYXZsKgcCIqQJCqh7h2cEgmxA2I+OxOlzLcodoOKxXEFjljVIZYFdUsQVNvGQ5+LxX+WXY3vLNWizKKKKpoKKKKAWubeSY8fJh3kP9wW8OhVg+XMCLb+EW+dK/E+xaOSaR0mdY5M5yXvbvLFspt5gb3qzaKlEoSuC9m6wwYuBpCVxasGIsCCy2a2n00NRfEexqKSCKNJWRkBD2+F7kG5W2jDKNRY7jarJpd5vTFBFfCyMuU+NEQOzKdDlBHxDcf1qpJ6EenQXYuyNQZVaZ2imRg6X2ZiGZ19c4B1vUhwbs7WHA4nCPKzDEBgzCwPiGrbWv8qX+UMdxjHp3i4qOOIErmaKLvCw3HdhTltp8Vt/nVlYKORY0Erh5AAGdVyBj1IW5tfyvUotFdzdi0RByysrFU1Wws6Xsw06gkG99+leHsXTwETMCoj9rx3y202sxv67WqyqwcSnaOGR1VnZUYhVF2JA0AHU3pSFIqHiHIOCwr/Z5sXIkjIhTwObZWbu3DKmX9sH57U38t9mS4TEQzLJmKR92yn4SBfKRpoRc+mu1J3K3LUmMf7diJyxlNwo7uSwICnNmUqHbL4YlF1BuSKt7gyFYVUgAp4SBsLGwA+VqUKRvV8SyhVLMbAAkk7ADc191qcVhDwSqdmRlPzUiqUoPm3tExOKlk7vFPDDmKpHHmVsoNgWKakka721FJ8vEJlOZJ8Tm880qn6571YvMMEcGZQypbQRplIHoW6mkuZ87eVbolk5yv244zDWTEj7VGNCW8MwHo+zfxC5/aq7+XOZcNxLD97Ac6HwsrCzKbaqy+diPMG+hNcvcdRdNrjS42NWF/wCO2IcYvFID92YVZh0zBwFP0Z6yylqcw8GwEKLicQiRrBc5rftEeGw1bMbeEbm1VRzP2uPLLbBRxYdLFRLIivKRb9nVUHpYn1G1Tfb1xFi+Ew4NlIaQ+Ra4RfoC381RGI4Rh48MMoAULqx1dm66dPFca61UiN0KMfN+OUkrj3UnfKSBp0sEA09qn+A9q88RWPGLHisOp2yKji/VSAoJHkRr5jeoEEX2po4NwuFxafK0bKRobMumhHqDralEst/lriODxsYnwwUgeA+GzKbaoy9DYj5EW0qXw+AjRSqIqg7gC16pnsQnaPHYiC91aMk+RMcgAP0ZvrV3Vk0ap4XFa3drYDLt08vavn+yIbAd2tgLDTpe9vrW5RQGp/ZEOv3a63B089/rXsfDIly5UUZPhsNvO1bVFAFFFFAFFFFAFFeFrUlcY7VcPG5jwyPipBp93YJfy7w7/wAIYUA7UVWsnaviY9ZuGyKnUiQ3/wA8Sr+Ypp5Y57wuOuImKyAXMUgyyAeYGzD1UkUBFRcdTBcRxUeIaOGHEFJo2drXbuxG1rLbUxg2Yi1ut9GrCcUhm1iljk/wOrf6SaWOf+U48W0LyuUVMynJrI17ZAi2NzmvoehpL4r2bNFouJiBykokir3+mtl7vW/qD1613UcbS8VPqcuaab0LhxGJSNSzsqqN2YhQPcnSq1577SZe4P2AEJmyHEECxJ0CQhvic6nY2Ck6CxqB5H4U2LjaXHzSthcP4sjyOVzdBa528hqSQBvTPwvgP9pyiaeMJg4jlghsuUqPMDQXbVreQTUZr6y4VjtXqvXn+CQyc+taHz2N4tRA+HYWkjIcEg6rIMwykjVdtRo2pGmtWDhB8f8AjP8ASkTtI5tiwUkLROhxS5lEYGZgrIcpYD4VzW06302rW4N2sSyx5hgJpBc5mQgDUkgWsdhp8XSvKdizK+J4gysp2YEH5i1LfAu0LDYlxFd4ZjoI5hlYnyUglWPoDf0pnqg595hwhErows6GzD56MPNT5+dwdRSxiXygnr0Hr0qz+06HLiiTHpkDK4/eurD/ACg/MVWONkF7/wBK2ZIviI8J9t6tf/x64DIi4jFOpWOULHGT+LKzF2HoDYX6kHyqpcZmfRRV99mnaHhZMHh4HZIJ0y4cRE2zELZWQeTD6NceRMZo0O3bgJeCHFKCe5YpJboj2sx9AwA/jpBxjWVB+Fh4T67gH3Gx8xbqK6LxeFWVGjkUMjqVZTsQRYg+4rnLiSpHJiMLcskErxKxvqqsQoJ/aG3uL0RlmisOtSXD5PvAo6C7Hyv8I9zv7D1FRn2gA7j619pxEorGFCTqb+p6+Z6fSqZLA7EeDnv8XiLWQXhQ+ZL5mt7AJ/NVv1A8jYGOHh+FWK2UxK5I/EzqGdvmxJqerB0CiiigCiiigCiiigCiiigK8534nJi8UvDcO1gQDiGHlvk06ZbMw65lG1wWjl/lqDBoEiUX6uQMx6an+lJvIExOL4hiGR3YzMl1CnKO8a2hIY6BR4b7U7Yjj8KKWd8lgWswKNoOiOATt0FQEkzb+1VV2pcBjgaCfDK0WILkho8qrdRe41FnOwCghtQelbMXaqcQzRoEwpIzLNKWkUL4QLKi/Frex8IsdTW9wvjWBicyfaYJJ7eKaaV3kt5AlAEX91QBXVQ6uzDl0RCrzTisVgftCyBO4cJKwsXzNoWtlAjjVXBAsSfPrTlwPheFw8BxgjcOVaRnmOaXYk65iBfplOxFUtxnj/cycQghZDBiiPEviUhWZh3d9Be4W/QDTavrhPOGLkSPDSYiQ4WRkjclFOQEjRX3Nh6+VG02k1XrzFNK1qOvK+Cl4h4GumHErTTEaFnc3C++Ww/dFzuRZs555jOBw8cOFUCeY91AoGiAAZnC7HKCAB1LL60x8M4THh4liiUKiCwH6knqT50kSxd/zDZtVwuHUqPVrsT9WX+UVcuTnemxMcOVfExRdlMf2KYSgyYqRWbvCSxEhFwQTu2bQk+elhpUr2W4OJcAjxoUeQkygliC48JIDGwFraAAWA8qbifQ0hcpcXGHx+IwEhyszNLB4WCsCS7Bc2ptma3onpXI6DFzLyhDi4yGUZ+jDQjy16efv9RH8i8dlzyYLFEtPALo53kjva582UkAnqGW+t6bVNIvMg7ni+BlXQyMY29Q4K/6jf3FAbnaRw5XjSR2EarcO5BIAtmvYanYgDzIqkeNBSw7lGCW3kYBn38WX8I029K6J5swAmwkqEX8N/pv+V6534pD3ZOrgAkG2o9fMitLYml6kKD+pH0r4wGElkxSph1ZpWa6Bd7gZgRew0tf5VnlQDUddff11rY5WlK8VwbDf7RCPrIoP5E0COi+P8Tlj4VNM4MUwwrMQCLo/dnYqbaPsQaobg+FaaIBfE7FmJY+7MzM3pckmulsZhFljaORQyOpVlIuCCLEEGuZeEr9wV2+Nf8AKRREkYZ4EU6Pn82RGZR65rWPyqUwGGHhZHSRbgXU7X6FTqKiO8YW1UaAA+Lptpe1SfBYAHudSxW5/Pb5UI6ofsZJipeCYV8LmEkWJ0KW8KRyyKCRfxAeG41v5VCLjOL4aNYoe9Eid4ZCQkgkfOrK+aS5OZM19uo00q0ez6G3DcLcWzRh/wCclr/O96YcorDRqiohzNxlp8SFT443aBSiZF2MZQ2vmy5gQ5IJttapXheOx2L4RjUmVziMkixHwpIbg5QStlzDa4tfSrIy0AUoUUXhYuMYPB5oWlyyuWFirlDksotNmbKWGtiNfOsnEOMcWlxcUhEq2DmIKseQZ4Avwm2Zs+YkObXtawq8MtGUUolCd2a8Xxc0Mi4wN3iOQGYKCV6fAAPP19acq8Ar2qaCiiigK35Mn+y8TxuEfTvJDJHfqCS4t/A4Hupp44vgRNDJEWZA6lcyGzLpup8xS7z7yg+IyYjCnLiofh1tnUG4W/RgSSpOniYGwa40uAdpkbfdYwGCdNHzKQL+q7oeuo16aWoCL7JOCRwTY5FyO8MgiEynxEa3GTMcq3XpuQwucoNWDi8bCgPesnhFzmKkgDfTel3D8Q4VCZZE7hDIwL5beMgaNkGh+I9N81LnFeYpeKMcHw2PLFe00pXKij963+j4m8gNalgX+E8ry8SlxuKhAH3oEV7BN2Zxe/hIUx2IB13Hlucr9mUjYpExRyGFjNIhYOZVZw0bDLpfOHVjvoPMWtnl7gUeDw8cEXwoNSd2J1Z29SbmtPEcoRvjFxZlnEigAKJSI7C3hyW2JAJF7E1QT1V5xFvs3H45G0TFwBAemZDlt7/3f81WFel/nXlYY7D5VISaM54X/ZYDY21ysPCbed9wKAm9fP8A78qwnCIWDlQWXQEgFhf4rE6i/wDSk3l3n7Ifs3EAYMQmhzbMNgwOxH7w8J8xfKGg8fg0+8WxBOa/h0t189fyPlQEiKQOLSfauN4aJdVw15HI6ZRf/WYx/FWxzF2jIv3WEvNM+iZRfX90bsf062GokeROVGwqPLPY4maxk1uFAuRGD1tckkbk6aAUA0ugIIOxFjXP/OPDzFNIoGoJ362Nt+nn866Cqq+1ThFpe8GgkXceYFj+VqqIyoptRsR6GvOX8fHDxDCyym0ccqOxAJNla+w1O1ZZkIuGtfzH+1QmJW8lrgbanYa7mtMI6y5a5lhx0PfYcsUzFfEpU3XfQ+4qjeLcN+z4rFxWsExLW/wv4l/ysKtrsx5XlwGDMM5QsZWcZCWWzBQNSB5E7dapIcUed8S8rl3aTNmY3NgxCj2AAAHkKiD2NCyhv3j9f+BUvw5TY21NjYeuXT8zUUx8dgNTqTbp79famnkxf/dYcWveWMW/jBP5An5VTJefBsH3OHhi/wD5xon8qgf0rcoFFYNhRRRQBRRRQBRRRQBRRRQBUVxrlfDYsD7REsltiRZh7OPEPkalaxzTqilnIVVFySQAANySdAKAqnmXhPCeH4mKKbDSuJI3kzNPK6DIDZSjMb5iLDpqKnuWe0PAGKCMD7M0hyiEL4UPeFFDNGuRczCwJtc198ycN4ZxF0Z8VAXVcgyzodMwYaB/2gD+W1YR2R4NhGys3gOYMGJBGbPrrY2clgTe16mpNSQ/9TOH5c3fNawb4JL2aVohpa/xqdN7a7GsOF7U8DJMIkMhBiMofu3y6E3TLbNmGVum+gua0T2L4QOzKzgNqFuxAs2YWudg2tqTuZ4eF8NxP2d48RI3dEPkylckub7s5pAb6lgemYa01JqPs3argRkIZjGe9DtlcMhiRXIMZW5uGH/NSWH5vws2GxGIgYyLh1cutmRvAme1nAOotY7a0l8r9n3DsdB30EsjoWZWzZ1ZSyAOjXO+XLqLjqDTbwPkLD4ZMQiksmITJICTrdcpN73FxppTUuomv2h4DiChcRhT/eRouZ1a3eZvErKLqVy6gW33qO4WnBZYO+MmLj1UNHnkchmuRGCqkucoJOXYb2pow3Y1hVN+8c2KlbsxtlN13OwvttrXo7F8HlIVnANtid1JykG+4uwv1BNTUmoy8pcCwcUSy4MKVlUESDxM4IuLu3iPsTU/kqO5f4SmEgSGM3VdqkO9HnWjR91A86cJ7/DNYXZPGPPTcfT9KnO8Hn/0b153goDlfi7pHI65ri9wBrb0qN4XwWXHYgQ4dCzubaDRR1Zj+FRvc/rpXS+L7OuGyyGSTCRFybnQgEnqVBy3PtUzw7hsOHXJBFHEv7KIEGnmFFWyI2MNDkRVvfKoF/Owteuf+fcAuG4tiERBGkgVlCiy6oCSBtq+c/Wug+8FLXOXI+G4iqiUlJFuI5UIDjzXXRh1sflaomGUDqXAG25P9Pc099l8AfiCArfu43kv+ydEU+9mYfM1nk7CJFN4sf8AJ4f6iT+lP/JnKUeBjZQ/eyvYySEBSbfCAo2Ua6XOpJqtihkqL4pzPhcMwTEYiKJmFwruqki9rgHpe4qUqtu0rkfE4vFQ4jDkEJH3bKS6n4y17owuNbWvWWGPWE49h5XyRzRu9mOVWBNkbI5sOgfwn1rfvVGT9k+Ozq6EAq7EEEhlzS94CLEWI2+tS/8A6Z41psTnm8OIRiXub5y4kjZtdTG4ABFrKOm1LYtluXqNwXMuGmlaGKeJ5UvmjV1LjKbNdQb6HQ0gci8g43C4xJp5cyZGv4iSGdg0m/7bANWhi+yDEPJipRKMzSSPEDcoRJJnZbdLjwkm/tS2LZbGNx8cKF5XVEBALMbC7EKoufNiB862L1RuJ7K+IPDGpYHu8yqhJsoMolumtgb+E+lNfInJ2LweNlkkIMUo8Vid8xa5LEknUjUn0NtKWLZY9FFFUoVFczqDhZAQCCALHUHxDzqVpO59xrqYUU+GzyMLi5KAZB52vfbyrjnly42wJ3GsOrBE7oMhN2yKpPtcjSl/geLlj4lBBC5AR1ZYhbKGewdtDlN0JuLGpQzPJ8bsfUm4+nSobEYFYpDikv3qLm1Ol0IYbDrlAr4mHiIqdOyvFJx969vXrzOhGYAEnYda5K5t4z9rxs+IN7SOSt9bKNEHyULXUmC4iuMwYlhPhmiuuuozKRY+RB0PqK5C1Gh3Gh/rX6KJll6/+P8AxoNhcRhfxRP3i+quLH6Mp/mFN8+NnM5ZY2CpHKoFhZizXjO/QBb/ADpP7M+UZsJj4pVRu4n4dG7vbw94e7ul7aNcZrHXVvkzcV7XsBh8S+HkMgeNsrkRkqD11GptfoKjKZo8fOqzv3TnvJGKKQLqvdlV66eIITb1r2HFtBFEMsjMAFOm4LAsfLMOl+nWmThXFIsTEssDrJG3wspuD0PsQehraKDyoBL/ALRZmjURTWRXRiUUNZo1XMrZzY3W+W1td9NfG4ocgjWGexURs1hewiZMwGbfMQbdddqdsopL7QecWwkarh8plazEZc3gNwWRj4b3Gxv7bUBh4hzKpJQrIhyy+Fu7W4devjvYPrceXyr1eIiQzuiykSSRsMoXTuyDY5XIN7EE32tpVVznvCxa8jF8+dtW+R0Jsdjf0qd5T5qkwcjEDNG3xqSP8ttj61my0WAvEpLh2ikCrOXQBQTlsw1JcWYlieo6VqyYqSVQoimUCKWPW34lRUJIO9kJPkTpeseN7VEGUxQkru2chTb0C3+p+lM3LPM8GOi7yE7GzKdwRuPI+48xVJRE4ni8neFlhlzAZV0GS3hYEi++dbf4T8q+IMRKZY5JEkzKzuF0ygNl8F9yBZjci9yOlOOWi1UCbh+INFbLFM5GZRmtqLswJsd8zAew+VQvG+0MYGSSaaJ88iARxEgfDcFidbL62ubHSrMtVH9sqNHjS5TOGjVowSAPDcMASp1B1tp8QoBa4z2w42e9pigbQLDaMC/72rn+ao3hHOU2FnWdJ5g4PjDu0kcgvqGBNxpfz26VFcRglnlEmUAZQN1W1hsQOo87eVYMXwORDlkIU5Qw1DaMLg3Btt0qkOmuT+f4sd4LZJgpYpe4IBALI3UC40OviG+9NVcucj8eOExeGlc/dxvZjucpXIxy7nQ3t+6Ku3jfa1gYcOZI5VmkI8ES3DEnbMCLoBuSRp6mwMKO1FULhO3HH3YmPDsCTlGRhl/d0cEj1N6ksF28TZ173DRlPxZGZW9coa4v6E/OgLooqG5W5sg4hCZYC1g2VlYWZTa9iLkbEEEEg1M0AUUUUAVV3NGPDcUOV1zRqseRtDqAxynY6kaH61aNUjzFxeNcfKWjYFnmRmB1XJlAKj1BOvSvJxduKSMyNvHwx94Vy901/DmH3bC+mV/wn0OlK/OWIMMDDUMx7v2ve/5Aj51vDmJIRKQrmOMtdXbMDYa+HYX6fKskWFTiU8Ucq5UmdbgaEC19D0Nrj518qGNLLF11MOrJbsC5qLrLgnPwAyxexIDr8mIb+Jqk+bOwyHF4l5452g703dBGrLfLa6gFbXbxG973O1IPJ3AZsDxTwyAvh8R3LAC/eK1geumZGHsfaujRX3lOMm0uhtamHDwCKNVHwooXy0UW/QVT2I5IhxBnnGHeaeabEZ80wAhYO4VSiGxYHIbE5bNe9tDZ/OGO7nBYiT7vwRkkS/3bDYo3ow8P8VVrynBPHiIm+7jLYhopkEjvmIiMpVfux4QtgA7NltoRchukdxIcOy9IocNJg4/jwkndy63u7Irs1/IsWH8FulOMkgUEkgAC5J0AHUk1SnZxHJguOSQO7SLjITKH/av94rke4lX5+tWV2hW/s7EhllYFLWh+Pf2Ph/a0PhvUZpFRc89sM+JZ4cN91h7lSyn7xxe2rD4Qd7DodSb1EYLmJpYVgzWyA5Y21Tpqo36C4Hrvc0oEa1m2sagHIYlWFjYEbrcdOpPl5elQ6cxKpbwkqToRv72qClmv7nfz+tbXB8N3kqi66XJubbevvUotk8Mf30yYdLrnYIT+zci9hXRPAOBx4WBIolCqo6dT1Jqi+TORcc+Lw874d1izq5drDT9qxOb8q6GoQKKKKoClDtQ5ZGMwL2t3kN5UJ65R409mW/zC+VN9fMkYYEEXBFiPQ7igOVMDH3jKvn/0m3tWhxCcySZhsdvRRoo/lA+tWrzJ2RTQNLJgQZUaNgiXAkQmwIBYgOMt7deljua1xHL2JVWZsNOAPCbwyWW3mcunWttpRr163M/5GnhxqT+zt79POvnEzWGpuSf/ANP6V84nGhfAuy9W0PqbfX1ow0bMp8JYX3I09N9PpWDRibDsLsGGoHmLfPavtMS97WU/xD56Dz9utS2C4DipbdxDJIeuRWf5E2tb3NMXCeyDic2rRx4cE/8AyMqt75Ywx+tqoHbsGw7CLFsdi6KPK6qS35MtWrUNyjy2mAwseHQ5survaxdibsx9zsOgAHSpmoAooooArn3tEifD8WlUlpRKplRWcIAHsTkbKRoVZbHotdBUm9o3IEfEIs4zLiYUbuWU2ubXCN5qWA8iL773xOCkqI1aKNxWN73D4l8pXOXOXe2oW17Dy8hTZyMT9twII3k8x0hkPv0FJHCCWgnje4bx7ixuRdh7g7jpenTswmZ+I4RGRg8SM7hhay9wyq4PUEutj6ivAsb95VbS/TQ5pa/UshuRrcTOLUr3bssrg3vnVMmmmoNlb3vUvxDnbBQSCObExo5OXKT19SBYe52qYxCEqwVspIIDAAkG2hsdDbexrlrjXLc8eJxeHmZpMVEe8zXv3qnVmAtmuQ2ff9oWvXvjBRba6m9jp/iWDE0MkRNg6MpNgSLi1wDpcb6+VU3w5vsUiwPE0Jw2LtZRM8brLDlaSI5ST1OW5KhuoUmlLlPtL4jAyxxO86rr3LDvPCouQNC62UHY6W2roDlDmmPiGFTERXANwykglWG6kjTyIPUEGuqdFepg4Py5ExwmLZCMRHhliB1HhZQSGU9Qb77ZjTFRRWSlc89dkUWJzTYQLFPuV2jc+oHwsfMaHqOtUjxfhMuHdo50aORN1Ya+46EHoRoa60qC5r5Ng4hFkmWzD4JB8aH0PUeanQ/nQFE8L5AXKZMVOkaKAXC6EX2BdhlHT4Qx1Fgd6kGhgxTQxcMwbtJDJfvBHaIrfxCVmJZyTY3YKRr52pwTsNDIEmx0zovwKBZV+TM35Wp85X5dTBYdYEOYLc3tbc321/MmoDc4UriJBILMBa3toDp6Vt0UVQFFFFAfEsoUFmICgXJJsABuSTtVQ879tbK3d4AbHWVlBDC34Eb16ncbDWm7tPndMOrZc8CktMuvitYRobfhLm5/wVR2N4j3shdyzOdza49BroABsOgtQEtD2wcQBY/ac1wdDCht6iyCxHqbehqwuRe2SDEBIMW3d4g2UORaOQ7DUCyMfI2F9j0FW5FkSYlRmWBypyi91YMCPW1x7GoDA8QiAZZIxm8ypNarSyWdctAp3UH3ANBhXyH0Fc78A7a8VhEEWVJo1+HvCwcC2ihgdgdgQbDS+1o3jHaNj8ZI7iaWNbWCQu8caD1ykXPqxJPTyqUU6dAr2uSW4zjV8f2jE2/aE03/ANrimflPn7iULLKJJcRDezJK2dSOoDtcq1tiD7gjSoDo+itThPE0xEMc0d8kihlvodehHmNj7Vt0AUUUUAUUUUBB80cmYbiCKmJQnISVZWKupIsbMPMAXBuNB5CpXD4NUChVACqEX0UbLfyrPRQBVYdq3Dlw00fE+7Z8qGCTJbS7Du3N+lyyX/fWrPrV4pwyPEQvDKuaORSrDzB/Q9QehoRqzlPivN0s0iun3QRg6BOjKbh81rkgm/p5V0f2fY7D4jCLicPFHE0xzTBFC/ejR72631v5EHrVT8w9g2KiObCuuIUvYKbJIFOzMWOU2Ohtbzt0Fh9kfJk3D8M4xDEPK2YxXVlS1xcMpNywtf2HrVIlQ+Vz1xPC8Rjx2KCLP4nxIUZiVKyB+7sM5B3Wwyi2hvpXQteZB5VlqytWULh8fxVDOuWYxTRsLeE+M4cIhJbULmFrAjXU6Vu4bmfjERv4u6VCAHjQqP8A24CsSFzm0ov166EGrsyDyFGQeQpRKKs7O+asbjYsbG8uaQR/cyHu/CxjsNY1CkZ9b60lwx8RXvECYkNaPvLyyMSySozNrIQdnNxa4Nra1f8AhOGRRFjGgUtuR1rZyilCin4OYeNGSZbMStpEXJHlOWS+RSBfK8OhzHNmtYjWjD8zcZWTCM4Zo3AL+CMBiXbvFfwhlIBUKVI+HXMSauDLRlFKLQg9nXG8dJNPFjg5y2KMyRr55haPQDbdm9DT/XgWvapTFicOsiMjgFWBUg7EHQiuaeZ+AHCY2TCtcEG8LHaRTqv8XT3BHSum6huZuUsPj4+7xCXt8LDR19Vb+mo02oDmLG4ho45OhKlf5hY1kx2AWWNHj/v1Ud8nUnbOo6/98tbX4r2GvLZUxYCBgSzREykDa5DhSb9QBfT5qGM7DOIxTZ1ZJ1BNmSTI5HQZXtbpoCa6QlXhexiUb1W4jxYJUGfEXC/hQaO58hf4R5sflUtgWZ7PIqqg/u4hoi/L8THqzG9MI7LMY5jzYR89ryOWXVib2W7kAAaA9b1Ot2S4q9gvh0t4k08wfHofrSUltERi95CbNjSd7eQHp5aaAe1QGPlKGyHKreIgfS48r1bnC+xmZzeZ1iF7G3ja2t7AaeXXa+lNmD7HeHKQ0kbTsLayO2XTpkUhSPQg71zNkxyBAU4ZglIse4jJFralQSSPM3ufUmp+vFW1e0AUUUUAUUUUAUUUUAUUUUAUUUUAUUUUAUUUUAUUUUAUUUUAUUUUAUUUUAUUUUB5XtFFAFFFFAFFFFAFFFFAf//Z"/>
          <p:cNvSpPr>
            <a:spLocks noChangeAspect="1" noChangeArrowheads="1"/>
          </p:cNvSpPr>
          <p:nvPr/>
        </p:nvSpPr>
        <p:spPr bwMode="auto">
          <a:xfrm>
            <a:off x="63500" y="-1041400"/>
            <a:ext cx="2143125" cy="21431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 name="AutoShape 4" descr="data:image/jpeg;base64,/9j/4AAQSkZJRgABAQAAAQABAAD/2wCEAAkGBhQSERQUEhQWFRQVGBwXFxgYFxgYGBwfHBgdHBkYGxcYHCcfHB8jGhwYHy8gIycpLCwsFx4xNTAqNSYrLCkBCQoKDgwOGg8PGiwkHyQsLCwsLC8pLCwsLSwsLCwsLCwsLCksLCwsKSwsLCksLCwsLCwsLCwsLCwsLC8sKSksKf/AABEIAOEA4QMBIgACEQEDEQH/xAAcAAACAgMBAQAAAAAAAAAAAAAABgUHAwQIAQL/xABBEAACAQIEAwYDBQUIAQUBAAABAgMAEQQSITEFBkEHEyJRYXEygZEUI0KhsVJigpLBFTNyorLR4fAIFyRD0vFT/8QAGgEBAQEBAQEBAAAAAAAAAAAAAAECAwQFBv/EADERAAICAQIEAwcDBQEAAAAAAAABAhEDITEEEkFRIpHwBRNhcYGhscHh8TIzQlLRJP/aAAwDAQACEQMRAD8AvGiiigAmo/H8bjh+Ik9dP9zpUZzHzCuHcAsLsBlXS99Tp5C25O3pvSri+MM5LKMzndyPCPRFOmnmfXao2kVJsbMRzMctwI4wdmlY6+yqNfkaj8TzSQLjEJ8oj/U3pLxLMSS7XJ3vdj+dYUcVnmN8g7Rc1y2zZ1YdAVC3/SvMDz6QzLKocqbHJ8WuxtrcHz02Pkar/E8Nndi0WJK32Vluo9Nzp8qjuIYjGQeKaKMgaCeO4y6/isNAeoZMv6i2Zqi+sDxeOVcymwvbxAqQQbEENW7VIcN5mzRjOHUMNbAMjA9dDsR7ipXC8zKjKqTBWOiqHsT6ZDSxy9i2qKUuHc1yaB0D+xUN9L6/QVMnmGNVzS3iH79h+hNZjljJ0jcsM4q2SleGvmKUMAykEEAgjUEHUEGvXawudq6HI0eMcXTDpnYFugVfiJ9L0lYjthjViogbTTxPkP0K1k4664+8kEzER3UqptbX4iLXsbXv5AVXPH+GuB41tY6ONVPoSL6+9q8+Sc46pWj7vBcDw2WPJlk1Pts/vuWSnaxFkzGPTchXzMPe6AfnWWLtYwrfCkp9gt/oWqmoYZADlTOvW3i/0m4+dY+8S+uZD9f+a4PiZdj6kPYvCrdtv5l1ntXwo3SYfwr/APas+G7UcC+zsPkD/pJqmBi2tqQ4GxG4/rX2jo3xKp/esMw+e/yqriH1LP2Hgl/Ra+p0Bw7mPDzm0UqsfLZvobE/KpKucMNOI3F9BfcE/W66/katPgHNUkSp3572BvhmXxZfRiN7dQbMPKu2PMpHxuN9k5OH1jqvP/nlQ+UVjgnV1DKQynYg3B+dZK7nxtgooooQ+qKKKpQooooArW4jj1hieWQ2RFLMfQD9a2aTO0+Zjh44F1M0gB/wr4j+eU/KpJ0jUVborjE46bGYpsRIodL6R3sy22RTsRbfqT+TFJjckWd0ZdNtAB6CtKMiEqAPhAGv9fXr86xcc468i5QAF8t65pqtTpJO9Be4hzomYgK35f71rJzYh/C4+h/rWtjeHxsdUA/eHh9ybaUvY3CZiRGzADTKdCfdgP8AiqqZHa9evsP2D5niP47HyO/+351KDixYEAGxFjpp63qmHxbpdQAhG+mv1N6zYfjMimzuzr1BYk/K+1aaXQypPqW5LxBAhRnRBa2jKCB6W2rSwWOwkA8DL7+N2182IJ1pP4Bgp8dKIsPFdmO50AHqdgBV68p9lcGGUNiAs8u5zKCgNuine3r/ALVEmaco9PXmJuE5njY5Y87m9rLGzH6AU68tcrCU97iEYgfAkilbne7I2thoADpv6U5QYdUFkUKPJQAPoKyViGGMJOS6msmeU4qL2R4q2FhoBS72grKeHz9ybPlG3lcZh7W39L0x1ixGXKc1stjmvtbre/S1dWcovlkmc8cr85GGUMy6arIF0upFiLHqDYjXcVK8QC4wfdPquqqxIA13sNm6XNx9b0sc7YONMQ0+FcPC8jJmG2ZffcEdeu/WsPCeLtG6yJoyn5eqkdQR09a8rbx6rY/QwUeOTjP+4lo/9l0v49zeniyHLIpikVQ2ax/z2JB1IGZTfa6nXL9NxCUqLFZCBqsih1YdCDuPkasOOLD4+BGYW6qy7ow8x6Hpt6a1Az8hTqXuyEAExSL/APKxN2Ml7kMRpoQB5eW8mG/FD+Tz8J7RcJe44m6ur6x+or8Px2FmbLIGwsnmt2j+anxW9vzrf4jy7LCA/hZG+GRDmjf5jr6bilfmDBOGL2OhswtYqRuP++tTfJPPBw57uSzwS/HGwup/eA6MPTy9BXB41Jcy/g+vDj8mDI8WTVra9OZfB9/s9tGe91nUgbjz/T2PnWzy3zPJgpDYZo2NpYW+Frb3B0DDof1FM3FeWk/vsMfu7XKk3KA+o+JPJunX1WOLcOuc66MAcw8wPxe48/I+grnySi/ie2XE4uIx86dwekl2/dfuul2fhuILh4lxuEJfCOR3sX4o9bFgOhU7g/W2od8PiFkVXQhlYAgjYg1QvJvNDYYyxN4oZ0ZWXoGykKwB/lPnceVO/Z1zCI2GGdvDJZofK5W5W/rYkeo9a9uGSnG0fkvamCeDNUnaez7/AD7tFj0UUV1PmH1RRRVKFFFFAFJfPP8AfYe+wSU/6adKSefpbTYYeay/otcs0OeHL8vyd+Hye7nzfP8ADEfGSEkn1qNlapDHJqajZKxdbm6uuU0cXJaw8zr109vf9Kg+IxmxyaNaxtsb7j/umnrU5iNtBe3SlHE8Qdibmw8hpXSOpyk69evsREl28PUaev8A+enSvvBouYgakAm/qBWa13FtyLfM6X9KjsPNkYHyrot9TkzpzsRkRuGgqqhllkRiAATrdbkb+FhVg1RXYfzbHBJJh5GCpOQ0ZJ0DgZcpPTMLfNfWr1rUlTIgooorJQpI7YYGbhj5SRldGYDqt7EHzGt/lTvUZzJgO+w0sdr5lIt56bUZY7nOnL6o4mhlJySKMun4gR9DbUf4bdaiO7aCRopNx1GxH4WHoRTBDwgRMDmZspOlhv0J6ms02GWZcjWzbIduvwX6dSPU261hxUk30PZCeTDOMaqS2ff4fJhyXzEIpsmb7tyA3kCfhb+h/wCKtXCY0rcbg7qdj/3zqhI0ySWN7Hw6i1XByrxHvsOjNqy+BvdevzFj86mLwS92/mjXG/8ApxLikqd8sq+z8tCK7SMDEgTERg5pD3bx5Sc1hfcaXt8yB5rSLBzAIcPLFHFHNG1wgcAGJmOpcAfega5M5IU9OlXJjuGJPE0cgzI3TqCNmB6EHY/8g1HxfhWSeSFtJYzZZCPjUi6516grbXp62tW/dJS5ked8bPJhWKdNLZ9V9exu8l80y4eBXndDAJO6AzqZ08N8wj+Jo+lvppoZXmoiF4cTELxt1U3Wzbj2vYqfcGkLE8vSm7CNgeo+IfwsL3Hpv771McscVfI+CnVu7l0QspGST8LAkaAnf1186NWMWWWNPXSS1/R/NMz47CBSHj/u28SkbC+tvQX2+nSpfhGJV4laxvExAsbFSNUYH93wH2qOwJaK0co8EgBF9gSNVPz099al+GcMyZxGrNu7AC5Cjckbm3oL2HpWIYuSbktmeniOP9/w0cc14ovR916otTknnBMbG4Ok0JyyL59A49Gt8jcUy1S8vEEw/wBmxWFGXEp93Mo+CVLaEgaXIAufM33F6tfgfHY8XEJIjcHcfiU/skV1aPmpknRRRUNBRRRQBURzJwYTxaC8iXaM+ttV/iGn0PSpeigKOxxvr5/X1HoQdxUVM1PfOXCe5nkdwe5mIYMB8LfiU28z4vW58qU3hRgTYEDqhv8AUC9cnE6qZGtOraOPZl3+Y2P60tca4cCxZN+vQH1F9qaJsAN1OnrUFi8NlfOwN7W9KqtBtPQWJQ9hYEgHy29QbVgxWEDeJdL7+V/6VNYhRvawPl/T/asT4UtqhzH0IJ+YOtbUl1MuL+pE4WVozY/8VZHJHbjLhT3WKDTQjRTe8ij0J3HofypMGFb8Uam3mpB+gNfIUKdIYgfMgm3rZyR+VbctKOdal94ntuwXd5oVlkJ2BXux8y2/yBpq5R5jGOwyzAAXJBANxceR66EGubuEcBxGMlC6nUA5RfY6rtbUdBV89msDRQvCUMawkKFIsR1/5+dZ3NNVuOVeNXteGhCs+fORpM5nwiZs2rp1v5ikU4B7/fRvH65WP1Gn9a6Fr5eMHcA+4vWeVbnoXFZeXlbtdmk/yjnfH8sSFDJGBNGdyhzEefh0YfS4r75X5k+ylwyl0cgm1rgi4vY7/wDFXFxjklHbvMO3cTeajwN6MmxpQ4tyy1ycVhbnrNAMwPqVHiH5+9dEk6+BxeafiWylult+30NzhPMEUwvG4J/ZOh+lQ3PHL4xGWWMfeqMp6Ejdfexv9agsbwLDqc0WKWIjpJmU/nr+tfGF5xkQlHeOYDZgxv8AzDU/MGq6ehzgpQ8SVr7Edw/iLAMh0kGgDaaje48xrpTHy3wiXFpKDMUlSzLbKFK7EHQ21trrvStxaIyyNMoAzEGwN9QAL389L1Kcr8deKQsCRJkK2tcNcg3tca6bdaxNStNHqwTwPFPHkXie0u3w+vcOOu0Enc4lDlYXB0JFt7EaH2IGhGtSHLPEhFLGXJZRcZxuV2Om+ZfI66edavE8WcTIrz6hSbWAvv5XFtLbk7bVqTuRMXjW0Rygx318IAzg2AzddAPKi5m3exjIsUYR5X4uvYmOLtF9qngiIshV1ttZ0DWHoCxHoCtSnIYl+2IsTZRu/kVHxAj10HoSDSzicACyzx6OOvRl8mHtp6fKrK7OOCspfEOpUOuVL7kXuze2gA89a6XSPLVysehXtFFczqFFFFAFFLvNvPMHDjEJ1kJlz5cgU/BlzXzMoHxCvnF9oWDjheXvQwRXYotjJ92VEgykjVSy3F+tLJYwTwK6lXAZToQRcH3BpI452R4aYloXfDuf2fEv8pNx8mFTOH56w0kGKnQsUwpcSCwzHuxclRfUHpqL1qcK7UMDMmYy9yM2UCbKpO2oysRa7AXJGtSxYjY7sp4lHfucRFMPJiVP0ZSP81L2N5Z4tD/eYN5B5x5X/KMsfyq8TzXhM8qHERB4QWlGceALbMT7XF/K4vXmI5pw64STFq4lgjVnLR2Y+H4gBcag6WNqFs5lx2JCvaWF4W6hlKn+VrfpWBsFA5zLJ3bdNCPzI/3rotufOHTGRJJIykaxszSZGjPeA2Uam7C1itrg1B8TwvAXleOaLDxkLG4kW0SMJVZkKPEwB0Un6b1KW5efSiimwM4/u5g48r3P0N/yrUl4hMujLf5H9D/tVy4rs/4JIjyQ47u1TLmImSRVz/ACGBbXoL30IpYn7PVfENh8FjYcRIEEmQ3TMrC4ytdkc5SDuNGFUjZrck8bMjjDSKUOXPH0JyglgR52zEH92r+5bwxWK7buxPrbYfp+dUZyzy7i8Hjo+8wzK9yqlkzLZtDlYeHUeR/rXQuHiyqFAAsLWG1Upkrw17RQh80V9Uo9pvGcRhcIr4clLyossgQOY0N7sAQR8QUXINs21Qg2UVSMHbHjIAEZUxHifLIyOjyqrqFsqABSQW1K9AbecvjO2KdZMUq4YWjVjFmD30K5S9jqHUkjLa1hvraWS0WdiOGRSfHGje6g1FT8j4Rte5VT6Af7UtYHn6fE8Nx8oQRYjDrLkKAsNBdGAcG5+Vjb1tSzD2mcQwkEbzr3xlJdTIu6goCqtEqKDqx1DH5UsvNQ08Y7Kka7Ydu7f00B91+E/lSdjuRMZGfFh2e344vF/lBvTGvaxOWxeXDKe5R2jjtIJCFYBXZrZWVlJey2NhpfUjdw/Pc2J4Pi8Qi91iIkfKVW4NvhdVbNuPwm/ua0pEdMXuH8mYqfXuWTzaT7v6g6n5CmDBdlfWaYeyAn/M1v0pZHaxjo2maSFSCsGVSCyIGDZ5bqqswY2uL2BI188k3a3i1mLLECsi4e0bhssZZH7wqygMfEF3v00F6c5lUWPw3krCw2IjzkdXOb8vh/Kp0Cqfg7acSYXZsKgcCIqQJCqh7h2cEgmxA2I+OxOlzLcodoOKxXEFjljVIZYFdUsQVNvGQ5+LxX+WXY3vLNWizKKKKpoKKKKAWubeSY8fJh3kP9wW8OhVg+XMCLb+EW+dK/E+xaOSaR0mdY5M5yXvbvLFspt5gb3qzaKlEoSuC9m6wwYuBpCVxasGIsCCy2a2n00NRfEexqKSCKNJWRkBD2+F7kG5W2jDKNRY7jarJpd5vTFBFfCyMuU+NEQOzKdDlBHxDcf1qpJ6EenQXYuyNQZVaZ2imRg6X2ZiGZ19c4B1vUhwbs7WHA4nCPKzDEBgzCwPiGrbWv8qX+UMdxjHp3i4qOOIErmaKLvCw3HdhTltp8Vt/nVlYKORY0Erh5AAGdVyBj1IW5tfyvUotFdzdi0RByysrFU1Wws6Xsw06gkG99+leHsXTwETMCoj9rx3y202sxv67WqyqwcSnaOGR1VnZUYhVF2JA0AHU3pSFIqHiHIOCwr/Z5sXIkjIhTwObZWbu3DKmX9sH57U38t9mS4TEQzLJmKR92yn4SBfKRpoRc+mu1J3K3LUmMf7diJyxlNwo7uSwICnNmUqHbL4YlF1BuSKt7gyFYVUgAp4SBsLGwA+VqUKRvV8SyhVLMbAAkk7ADc191qcVhDwSqdmRlPzUiqUoPm3tExOKlk7vFPDDmKpHHmVsoNgWKakka721FJ8vEJlOZJ8Tm880qn6571YvMMEcGZQypbQRplIHoW6mkuZ87eVbolk5yv244zDWTEj7VGNCW8MwHo+zfxC5/aq7+XOZcNxLD97Ac6HwsrCzKbaqy+diPMG+hNcvcdRdNrjS42NWF/wCO2IcYvFID92YVZh0zBwFP0Z6yylqcw8GwEKLicQiRrBc5rftEeGw1bMbeEbm1VRzP2uPLLbBRxYdLFRLIivKRb9nVUHpYn1G1Tfb1xFi+Ew4NlIaQ+Ra4RfoC381RGI4Rh48MMoAULqx1dm66dPFca61UiN0KMfN+OUkrj3UnfKSBp0sEA09qn+A9q88RWPGLHisOp2yKji/VSAoJHkRr5jeoEEX2po4NwuFxafK0bKRobMumhHqDralEst/lriODxsYnwwUgeA+GzKbaoy9DYj5EW0qXw+AjRSqIqg7gC16pnsQnaPHYiC91aMk+RMcgAP0ZvrV3Vk0ap4XFa3drYDLt08vavn+yIbAd2tgLDTpe9vrW5RQGp/ZEOv3a63B089/rXsfDIly5UUZPhsNvO1bVFAFFFFAFFFFAFFeFrUlcY7VcPG5jwyPipBp93YJfy7w7/wAIYUA7UVWsnaviY9ZuGyKnUiQ3/wA8Sr+Ypp5Y57wuOuImKyAXMUgyyAeYGzD1UkUBFRcdTBcRxUeIaOGHEFJo2drXbuxG1rLbUxg2Yi1ut9GrCcUhm1iljk/wOrf6SaWOf+U48W0LyuUVMynJrI17ZAi2NzmvoehpL4r2bNFouJiBykokir3+mtl7vW/qD1613UcbS8VPqcuaab0LhxGJSNSzsqqN2YhQPcnSq1577SZe4P2AEJmyHEECxJ0CQhvic6nY2Ck6CxqB5H4U2LjaXHzSthcP4sjyOVzdBa528hqSQBvTPwvgP9pyiaeMJg4jlghsuUqPMDQXbVreQTUZr6y4VjtXqvXn+CQyc+taHz2N4tRA+HYWkjIcEg6rIMwykjVdtRo2pGmtWDhB8f8AjP8ASkTtI5tiwUkLROhxS5lEYGZgrIcpYD4VzW06302rW4N2sSyx5hgJpBc5mQgDUkgWsdhp8XSvKdizK+J4gysp2YEH5i1LfAu0LDYlxFd4ZjoI5hlYnyUglWPoDf0pnqg595hwhErows6GzD56MPNT5+dwdRSxiXygnr0Hr0qz+06HLiiTHpkDK4/eurD/ACg/MVWONkF7/wBK2ZIviI8J9t6tf/x64DIi4jFOpWOULHGT+LKzF2HoDYX6kHyqpcZmfRRV99mnaHhZMHh4HZIJ0y4cRE2zELZWQeTD6NceRMZo0O3bgJeCHFKCe5YpJboj2sx9AwA/jpBxjWVB+Fh4T67gH3Gx8xbqK6LxeFWVGjkUMjqVZTsQRYg+4rnLiSpHJiMLcskErxKxvqqsQoJ/aG3uL0RlmisOtSXD5PvAo6C7Hyv8I9zv7D1FRn2gA7j619pxEorGFCTqb+p6+Z6fSqZLA7EeDnv8XiLWQXhQ+ZL5mt7AJ/NVv1A8jYGOHh+FWK2UxK5I/EzqGdvmxJqerB0CiiigCiiigCiiigCiiigK8534nJi8UvDcO1gQDiGHlvk06ZbMw65lG1wWjl/lqDBoEiUX6uQMx6an+lJvIExOL4hiGR3YzMl1CnKO8a2hIY6BR4b7U7Yjj8KKWd8lgWswKNoOiOATt0FQEkzb+1VV2pcBjgaCfDK0WILkho8qrdRe41FnOwCghtQelbMXaqcQzRoEwpIzLNKWkUL4QLKi/Frex8IsdTW9wvjWBicyfaYJJ7eKaaV3kt5AlAEX91QBXVQ6uzDl0RCrzTisVgftCyBO4cJKwsXzNoWtlAjjVXBAsSfPrTlwPheFw8BxgjcOVaRnmOaXYk65iBfplOxFUtxnj/cycQghZDBiiPEviUhWZh3d9Be4W/QDTavrhPOGLkSPDSYiQ4WRkjclFOQEjRX3Nh6+VG02k1XrzFNK1qOvK+Cl4h4GumHErTTEaFnc3C++Ww/dFzuRZs555jOBw8cOFUCeY91AoGiAAZnC7HKCAB1LL60x8M4THh4liiUKiCwH6knqT50kSxd/zDZtVwuHUqPVrsT9WX+UVcuTnemxMcOVfExRdlMf2KYSgyYqRWbvCSxEhFwQTu2bQk+elhpUr2W4OJcAjxoUeQkygliC48JIDGwFraAAWA8qbifQ0hcpcXGHx+IwEhyszNLB4WCsCS7Bc2ptma3onpXI6DFzLyhDi4yGUZ+jDQjy16efv9RH8i8dlzyYLFEtPALo53kjva582UkAnqGW+t6bVNIvMg7ni+BlXQyMY29Q4K/6jf3FAbnaRw5XjSR2EarcO5BIAtmvYanYgDzIqkeNBSw7lGCW3kYBn38WX8I029K6J5swAmwkqEX8N/pv+V6534pD3ZOrgAkG2o9fMitLYml6kKD+pH0r4wGElkxSph1ZpWa6Bd7gZgRew0tf5VnlQDUddff11rY5WlK8VwbDf7RCPrIoP5E0COi+P8Tlj4VNM4MUwwrMQCLo/dnYqbaPsQaobg+FaaIBfE7FmJY+7MzM3pckmulsZhFljaORQyOpVlIuCCLEEGuZeEr9wV2+Nf8AKRREkYZ4EU6Pn82RGZR65rWPyqUwGGHhZHSRbgXU7X6FTqKiO8YW1UaAA+Lptpe1SfBYAHudSxW5/Pb5UI6ofsZJipeCYV8LmEkWJ0KW8KRyyKCRfxAeG41v5VCLjOL4aNYoe9Eid4ZCQkgkfOrK+aS5OZM19uo00q0ez6G3DcLcWzRh/wCclr/O96YcorDRqiohzNxlp8SFT443aBSiZF2MZQ2vmy5gQ5IJttapXheOx2L4RjUmVziMkixHwpIbg5QStlzDa4tfSrIy0AUoUUXhYuMYPB5oWlyyuWFirlDksotNmbKWGtiNfOsnEOMcWlxcUhEq2DmIKseQZ4Avwm2Zs+YkObXtawq8MtGUUolCd2a8Xxc0Mi4wN3iOQGYKCV6fAAPP19acq8Ar2qaCiiigK35Mn+y8TxuEfTvJDJHfqCS4t/A4Hupp44vgRNDJEWZA6lcyGzLpup8xS7z7yg+IyYjCnLiofh1tnUG4W/RgSSpOniYGwa40uAdpkbfdYwGCdNHzKQL+q7oeuo16aWoCL7JOCRwTY5FyO8MgiEynxEa3GTMcq3XpuQwucoNWDi8bCgPesnhFzmKkgDfTel3D8Q4VCZZE7hDIwL5beMgaNkGh+I9N81LnFeYpeKMcHw2PLFe00pXKij963+j4m8gNalgX+E8ry8SlxuKhAH3oEV7BN2Zxe/hIUx2IB13Hlucr9mUjYpExRyGFjNIhYOZVZw0bDLpfOHVjvoPMWtnl7gUeDw8cEXwoNSd2J1Z29SbmtPEcoRvjFxZlnEigAKJSI7C3hyW2JAJF7E1QT1V5xFvs3H45G0TFwBAemZDlt7/3f81WFel/nXlYY7D5VISaM54X/ZYDY21ysPCbed9wKAm9fP8A78qwnCIWDlQWXQEgFhf4rE6i/wDSk3l3n7Ifs3EAYMQmhzbMNgwOxH7w8J8xfKGg8fg0+8WxBOa/h0t189fyPlQEiKQOLSfauN4aJdVw15HI6ZRf/WYx/FWxzF2jIv3WEvNM+iZRfX90bsf062GokeROVGwqPLPY4maxk1uFAuRGD1tckkbk6aAUA0ugIIOxFjXP/OPDzFNIoGoJ362Nt+nn866Cqq+1ThFpe8GgkXceYFj+VqqIyoptRsR6GvOX8fHDxDCyym0ccqOxAJNla+w1O1ZZkIuGtfzH+1QmJW8lrgbanYa7mtMI6y5a5lhx0PfYcsUzFfEpU3XfQ+4qjeLcN+z4rFxWsExLW/wv4l/ysKtrsx5XlwGDMM5QsZWcZCWWzBQNSB5E7dapIcUed8S8rl3aTNmY3NgxCj2AAAHkKiD2NCyhv3j9f+BUvw5TY21NjYeuXT8zUUx8dgNTqTbp79famnkxf/dYcWveWMW/jBP5An5VTJefBsH3OHhi/wD5xon8qgf0rcoFFYNhRRRQBRRRQBRRRQBRRRQBUVxrlfDYsD7REsltiRZh7OPEPkalaxzTqilnIVVFySQAANySdAKAqnmXhPCeH4mKKbDSuJI3kzNPK6DIDZSjMb5iLDpqKnuWe0PAGKCMD7M0hyiEL4UPeFFDNGuRczCwJtc198ycN4ZxF0Z8VAXVcgyzodMwYaB/2gD+W1YR2R4NhGys3gOYMGJBGbPrrY2clgTe16mpNSQ/9TOH5c3fNawb4JL2aVohpa/xqdN7a7GsOF7U8DJMIkMhBiMofu3y6E3TLbNmGVum+gua0T2L4QOzKzgNqFuxAs2YWudg2tqTuZ4eF8NxP2d48RI3dEPkylckub7s5pAb6lgemYa01JqPs3argRkIZjGe9DtlcMhiRXIMZW5uGH/NSWH5vws2GxGIgYyLh1cutmRvAme1nAOotY7a0l8r9n3DsdB30EsjoWZWzZ1ZSyAOjXO+XLqLjqDTbwPkLD4ZMQiksmITJICTrdcpN73FxppTUuomv2h4DiChcRhT/eRouZ1a3eZvErKLqVy6gW33qO4WnBZYO+MmLj1UNHnkchmuRGCqkucoJOXYb2pow3Y1hVN+8c2KlbsxtlN13OwvttrXo7F8HlIVnANtid1JykG+4uwv1BNTUmoy8pcCwcUSy4MKVlUESDxM4IuLu3iPsTU/kqO5f4SmEgSGM3VdqkO9HnWjR91A86cJ7/DNYXZPGPPTcfT9KnO8Hn/0b153goDlfi7pHI65ri9wBrb0qN4XwWXHYgQ4dCzubaDRR1Zj+FRvc/rpXS+L7OuGyyGSTCRFybnQgEnqVBy3PtUzw7hsOHXJBFHEv7KIEGnmFFWyI2MNDkRVvfKoF/Owteuf+fcAuG4tiERBGkgVlCiy6oCSBtq+c/Wug+8FLXOXI+G4iqiUlJFuI5UIDjzXXRh1sflaomGUDqXAG25P9Pc099l8AfiCArfu43kv+ydEU+9mYfM1nk7CJFN4sf8AJ4f6iT+lP/JnKUeBjZQ/eyvYySEBSbfCAo2Ua6XOpJqtihkqL4pzPhcMwTEYiKJmFwruqki9rgHpe4qUqtu0rkfE4vFQ4jDkEJH3bKS6n4y17owuNbWvWWGPWE49h5XyRzRu9mOVWBNkbI5sOgfwn1rfvVGT9k+Ozq6EAq7EEEhlzS94CLEWI2+tS/8A6Z41psTnm8OIRiXub5y4kjZtdTG4ABFrKOm1LYtluXqNwXMuGmlaGKeJ5UvmjV1LjKbNdQb6HQ0gci8g43C4xJp5cyZGv4iSGdg0m/7bANWhi+yDEPJipRKMzSSPEDcoRJJnZbdLjwkm/tS2LZbGNx8cKF5XVEBALMbC7EKoufNiB862L1RuJ7K+IPDGpYHu8yqhJsoMolumtgb+E+lNfInJ2LweNlkkIMUo8Vid8xa5LEknUjUn0NtKWLZY9FFFUoVFczqDhZAQCCALHUHxDzqVpO59xrqYUU+GzyMLi5KAZB52vfbyrjnly42wJ3GsOrBE7oMhN2yKpPtcjSl/geLlj4lBBC5AR1ZYhbKGewdtDlN0JuLGpQzPJ8bsfUm4+nSobEYFYpDikv3qLm1Ol0IYbDrlAr4mHiIqdOyvFJx969vXrzOhGYAEnYda5K5t4z9rxs+IN7SOSt9bKNEHyULXUmC4iuMwYlhPhmiuuuozKRY+RB0PqK5C1Gh3Gh/rX6KJll6/+P8AxoNhcRhfxRP3i+quLH6Mp/mFN8+NnM5ZY2CpHKoFhZizXjO/QBb/ADpP7M+UZsJj4pVRu4n4dG7vbw94e7ul7aNcZrHXVvkzcV7XsBh8S+HkMgeNsrkRkqD11GptfoKjKZo8fOqzv3TnvJGKKQLqvdlV66eIITb1r2HFtBFEMsjMAFOm4LAsfLMOl+nWmThXFIsTEssDrJG3wspuD0PsQehraKDyoBL/ALRZmjURTWRXRiUUNZo1XMrZzY3W+W1td9NfG4ocgjWGexURs1hewiZMwGbfMQbdddqdsopL7QecWwkarh8plazEZc3gNwWRj4b3Gxv7bUBh4hzKpJQrIhyy+Fu7W4devjvYPrceXyr1eIiQzuiykSSRsMoXTuyDY5XIN7EE32tpVVznvCxa8jF8+dtW+R0Jsdjf0qd5T5qkwcjEDNG3xqSP8ttj61my0WAvEpLh2ikCrOXQBQTlsw1JcWYlieo6VqyYqSVQoimUCKWPW34lRUJIO9kJPkTpeseN7VEGUxQkru2chTb0C3+p+lM3LPM8GOi7yE7GzKdwRuPI+48xVJRE4ni8neFlhlzAZV0GS3hYEi++dbf4T8q+IMRKZY5JEkzKzuF0ygNl8F9yBZjci9yOlOOWi1UCbh+INFbLFM5GZRmtqLswJsd8zAew+VQvG+0MYGSSaaJ88iARxEgfDcFidbL62ubHSrMtVH9sqNHjS5TOGjVowSAPDcMASp1B1tp8QoBa4z2w42e9pigbQLDaMC/72rn+ao3hHOU2FnWdJ5g4PjDu0kcgvqGBNxpfz26VFcRglnlEmUAZQN1W1hsQOo87eVYMXwORDlkIU5Qw1DaMLg3Btt0qkOmuT+f4sd4LZJgpYpe4IBALI3UC40OviG+9NVcucj8eOExeGlc/dxvZjucpXIxy7nQ3t+6Ku3jfa1gYcOZI5VmkI8ES3DEnbMCLoBuSRp6mwMKO1FULhO3HH3YmPDsCTlGRhl/d0cEj1N6ksF28TZ173DRlPxZGZW9coa4v6E/OgLooqG5W5sg4hCZYC1g2VlYWZTa9iLkbEEEEg1M0AUUUUAVV3NGPDcUOV1zRqseRtDqAxynY6kaH61aNUjzFxeNcfKWjYFnmRmB1XJlAKj1BOvSvJxduKSMyNvHwx94Vy901/DmH3bC+mV/wn0OlK/OWIMMDDUMx7v2ve/5Aj51vDmJIRKQrmOMtdXbMDYa+HYX6fKskWFTiU8Ucq5UmdbgaEC19D0Nrj518qGNLLF11MOrJbsC5qLrLgnPwAyxexIDr8mIb+Jqk+bOwyHF4l5452g703dBGrLfLa6gFbXbxG973O1IPJ3AZsDxTwyAvh8R3LAC/eK1geumZGHsfaujRX3lOMm0uhtamHDwCKNVHwooXy0UW/QVT2I5IhxBnnGHeaeabEZ80wAhYO4VSiGxYHIbE5bNe9tDZ/OGO7nBYiT7vwRkkS/3bDYo3ow8P8VVrynBPHiIm+7jLYhopkEjvmIiMpVfux4QtgA7NltoRchukdxIcOy9IocNJg4/jwkndy63u7Irs1/IsWH8FulOMkgUEkgAC5J0AHUk1SnZxHJguOSQO7SLjITKH/av94rke4lX5+tWV2hW/s7EhllYFLWh+Pf2Ph/a0PhvUZpFRc89sM+JZ4cN91h7lSyn7xxe2rD4Qd7DodSb1EYLmJpYVgzWyA5Y21Tpqo36C4Hrvc0oEa1m2sagHIYlWFjYEbrcdOpPl5elQ6cxKpbwkqToRv72qClmv7nfz+tbXB8N3kqi66XJubbevvUotk8Mf30yYdLrnYIT+zci9hXRPAOBx4WBIolCqo6dT1Jqi+TORcc+Lw874d1izq5drDT9qxOb8q6GoQKKKKoClDtQ5ZGMwL2t3kN5UJ65R409mW/zC+VN9fMkYYEEXBFiPQ7igOVMDH3jKvn/0m3tWhxCcySZhsdvRRoo/lA+tWrzJ2RTQNLJgQZUaNgiXAkQmwIBYgOMt7deljua1xHL2JVWZsNOAPCbwyWW3mcunWttpRr163M/5GnhxqT+zt79POvnEzWGpuSf/ANP6V84nGhfAuy9W0PqbfX1ow0bMp8JYX3I09N9PpWDRibDsLsGGoHmLfPavtMS97WU/xD56Dz9utS2C4DipbdxDJIeuRWf5E2tb3NMXCeyDic2rRx4cE/8AyMqt75Ywx+tqoHbsGw7CLFsdi6KPK6qS35MtWrUNyjy2mAwseHQ5survaxdibsx9zsOgAHSpmoAooooArn3tEifD8WlUlpRKplRWcIAHsTkbKRoVZbHotdBUm9o3IEfEIs4zLiYUbuWU2ubXCN5qWA8iL773xOCkqI1aKNxWN73D4l8pXOXOXe2oW17Dy8hTZyMT9twII3k8x0hkPv0FJHCCWgnje4bx7ixuRdh7g7jpenTswmZ+I4RGRg8SM7hhay9wyq4PUEutj6ivAsb95VbS/TQ5pa/UshuRrcTOLUr3bssrg3vnVMmmmoNlb3vUvxDnbBQSCObExo5OXKT19SBYe52qYxCEqwVspIIDAAkG2hsdDbexrlrjXLc8eJxeHmZpMVEe8zXv3qnVmAtmuQ2ff9oWvXvjBRba6m9jp/iWDE0MkRNg6MpNgSLi1wDpcb6+VU3w5vsUiwPE0Jw2LtZRM8brLDlaSI5ST1OW5KhuoUmlLlPtL4jAyxxO86rr3LDvPCouQNC62UHY6W2roDlDmmPiGFTERXANwykglWG6kjTyIPUEGuqdFepg4Py5ExwmLZCMRHhliB1HhZQSGU9Qb77ZjTFRRWSlc89dkUWJzTYQLFPuV2jc+oHwsfMaHqOtUjxfhMuHdo50aORN1Ya+46EHoRoa60qC5r5Ng4hFkmWzD4JB8aH0PUeanQ/nQFE8L5AXKZMVOkaKAXC6EX2BdhlHT4Qx1Fgd6kGhgxTQxcMwbtJDJfvBHaIrfxCVmJZyTY3YKRr52pwTsNDIEmx0zovwKBZV+TM35Wp85X5dTBYdYEOYLc3tbc321/MmoDc4UriJBILMBa3toDp6Vt0UVQFFFFAfEsoUFmICgXJJsABuSTtVQ879tbK3d4AbHWVlBDC34Eb16ncbDWm7tPndMOrZc8CktMuvitYRobfhLm5/wVR2N4j3shdyzOdza49BroABsOgtQEtD2wcQBY/ac1wdDCht6iyCxHqbehqwuRe2SDEBIMW3d4g2UORaOQ7DUCyMfI2F9j0FW5FkSYlRmWBypyi91YMCPW1x7GoDA8QiAZZIxm8ypNarSyWdctAp3UH3ANBhXyH0Fc78A7a8VhEEWVJo1+HvCwcC2ihgdgdgQbDS+1o3jHaNj8ZI7iaWNbWCQu8caD1ykXPqxJPTyqUU6dAr2uSW4zjV8f2jE2/aE03/ANrimflPn7iULLKJJcRDezJK2dSOoDtcq1tiD7gjSoDo+itThPE0xEMc0d8kihlvodehHmNj7Vt0AUUUUAUUUUBB80cmYbiCKmJQnISVZWKupIsbMPMAXBuNB5CpXD4NUChVACqEX0UbLfyrPRQBVYdq3Dlw00fE+7Z8qGCTJbS7Du3N+lyyX/fWrPrV4pwyPEQvDKuaORSrDzB/Q9QehoRqzlPivN0s0iun3QRg6BOjKbh81rkgm/p5V0f2fY7D4jCLicPFHE0xzTBFC/ejR72631v5EHrVT8w9g2KiObCuuIUvYKbJIFOzMWOU2Ohtbzt0Fh9kfJk3D8M4xDEPK2YxXVlS1xcMpNywtf2HrVIlQ+Vz1xPC8Rjx2KCLP4nxIUZiVKyB+7sM5B3Wwyi2hvpXQteZB5VlqytWULh8fxVDOuWYxTRsLeE+M4cIhJbULmFrAjXU6Vu4bmfjERv4u6VCAHjQqP8A24CsSFzm0ov166EGrsyDyFGQeQpRKKs7O+asbjYsbG8uaQR/cyHu/CxjsNY1CkZ9b60lwx8RXvECYkNaPvLyyMSySozNrIQdnNxa4Nra1f8AhOGRRFjGgUtuR1rZyilCin4OYeNGSZbMStpEXJHlOWS+RSBfK8OhzHNmtYjWjD8zcZWTCM4Zo3AL+CMBiXbvFfwhlIBUKVI+HXMSauDLRlFKLQg9nXG8dJNPFjg5y2KMyRr55haPQDbdm9DT/XgWvapTFicOsiMjgFWBUg7EHQiuaeZ+AHCY2TCtcEG8LHaRTqv8XT3BHSum6huZuUsPj4+7xCXt8LDR19Vb+mo02oDmLG4ho45OhKlf5hY1kx2AWWNHj/v1Ud8nUnbOo6/98tbX4r2GvLZUxYCBgSzREykDa5DhSb9QBfT5qGM7DOIxTZ1ZJ1BNmSTI5HQZXtbpoCa6QlXhexiUb1W4jxYJUGfEXC/hQaO58hf4R5sflUtgWZ7PIqqg/u4hoi/L8THqzG9MI7LMY5jzYR89ryOWXVib2W7kAAaA9b1Ot2S4q9gvh0t4k08wfHofrSUltERi95CbNjSd7eQHp5aaAe1QGPlKGyHKreIgfS48r1bnC+xmZzeZ1iF7G3ja2t7AaeXXa+lNmD7HeHKQ0kbTsLayO2XTpkUhSPQg71zNkxyBAU4ZglIse4jJFralQSSPM3ufUmp+vFW1e0AUUUUAUUUUAUUUUAUUUUAUUUUAUUUUAUUUUAUUUUAUUUUAUUUUAUUUUAUUUUB5XtFFAFFFFAFFFFAFFFFAf//Z"/>
          <p:cNvSpPr>
            <a:spLocks noChangeAspect="1" noChangeArrowheads="1"/>
          </p:cNvSpPr>
          <p:nvPr/>
        </p:nvSpPr>
        <p:spPr bwMode="auto">
          <a:xfrm>
            <a:off x="215900" y="-889000"/>
            <a:ext cx="2143125" cy="21431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3602541971"/>
      </p:ext>
    </p:extLst>
  </p:cSld>
  <p:clrMapOvr>
    <a:masterClrMapping/>
  </p:clrMapOvr>
  <mc:AlternateContent xmlns:mc="http://schemas.openxmlformats.org/markup-compatibility/2006">
    <mc:Choice xmlns:p14="http://schemas.microsoft.com/office/powerpoint/2010/main" Requires="p14">
      <p:transition spd="med" p14:dur="700" advTm="25904">
        <p:fade/>
      </p:transition>
    </mc:Choice>
    <mc:Fallback>
      <p:transition spd="med" advTm="25904">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9588" y="435543"/>
            <a:ext cx="6855778" cy="1143000"/>
          </a:xfrm>
        </p:spPr>
        <p:txBody>
          <a:bodyPr/>
          <a:lstStyle/>
          <a:p>
            <a:pPr algn="ctr"/>
            <a:r>
              <a:rPr lang="en-US" dirty="0">
                <a:effectLst>
                  <a:outerShdw blurRad="38100" dist="38100" dir="2700000" algn="tl">
                    <a:srgbClr val="000000">
                      <a:alpha val="43137"/>
                    </a:srgbClr>
                  </a:outerShdw>
                </a:effectLst>
              </a:rPr>
              <a:t>Equipment</a:t>
            </a:r>
          </a:p>
        </p:txBody>
      </p:sp>
      <p:sp>
        <p:nvSpPr>
          <p:cNvPr id="3" name="Content Placeholder 2"/>
          <p:cNvSpPr>
            <a:spLocks noGrp="1"/>
          </p:cNvSpPr>
          <p:nvPr>
            <p:ph idx="1"/>
          </p:nvPr>
        </p:nvSpPr>
        <p:spPr>
          <a:xfrm>
            <a:off x="457202" y="1578543"/>
            <a:ext cx="7798278" cy="5087946"/>
          </a:xfrm>
        </p:spPr>
        <p:txBody>
          <a:bodyPr>
            <a:normAutofit lnSpcReduction="10000"/>
          </a:bodyPr>
          <a:lstStyle/>
          <a:p>
            <a:pPr marL="342900" indent="-342900">
              <a:buFont typeface="Arial" pitchFamily="34" charset="0"/>
              <a:buChar char="•"/>
            </a:pPr>
            <a:r>
              <a:rPr lang="en-US" sz="2400" dirty="0"/>
              <a:t>Adaptive bikes may be used in time trial events if they do not impede other riders or cause an advantage, the bikes must pass safety inspection.</a:t>
            </a:r>
          </a:p>
          <a:p>
            <a:pPr marL="342900" indent="-342900">
              <a:buFont typeface="Arial" pitchFamily="34" charset="0"/>
              <a:buChar char="•"/>
            </a:pPr>
            <a:r>
              <a:rPr lang="en-US" sz="2400" dirty="0"/>
              <a:t>Bicycles must have two working brakes to be used during competition.</a:t>
            </a:r>
          </a:p>
          <a:p>
            <a:pPr marL="342900" indent="-342900">
              <a:buFont typeface="Arial" pitchFamily="34" charset="0"/>
              <a:buChar char="•"/>
            </a:pPr>
            <a:r>
              <a:rPr lang="en-US" sz="2400" dirty="0"/>
              <a:t>Helmets are required and must meet ANSI or SNELL safety standards and must be fitted properly.  Helmets must be bike helmets and not helmets from other sports.</a:t>
            </a:r>
          </a:p>
          <a:p>
            <a:pPr marL="342900" indent="-342900">
              <a:buFont typeface="Arial" pitchFamily="34" charset="0"/>
              <a:buChar char="•"/>
            </a:pPr>
            <a:r>
              <a:rPr lang="en-US" sz="2400" dirty="0"/>
              <a:t>Bicycles with handlebars with forearm supports or forward/upward extensions may only be used during time trial events.  </a:t>
            </a:r>
          </a:p>
          <a:p>
            <a:pPr marL="342900" indent="-342900">
              <a:buFont typeface="Arial" pitchFamily="34" charset="0"/>
              <a:buChar char="•"/>
            </a:pPr>
            <a:endParaRPr lang="en-US" sz="2100" dirty="0"/>
          </a:p>
        </p:txBody>
      </p:sp>
      <p:sp>
        <p:nvSpPr>
          <p:cNvPr id="4" name="AutoShape 2" descr="data:image/jpeg;base64,/9j/4AAQSkZJRgABAQAAAQABAAD/2wCEAAkGBhQSERQUEhQWFRQVGBwXFxgYFxgYGBwfHBgdHBkYGxcYHCcfHB8jGhwYHy8gIycpLCwsFx4xNTAqNSYrLCkBCQoKDgwOGg8PGiwkHyQsLCwsLC8pLCwsLSwsLCwsLCwsLCksLCwsKSwsLCksLCwsLCwsLCwsLCwsLC8sKSksKf/AABEIAOEA4QMBIgACEQEDEQH/xAAcAAACAgMBAQAAAAAAAAAAAAAABgUHAwQIAQL/xABBEAACAQIEAwYDBQUIAQUBAAABAgMAEQQSITEFBkEHEyJRYXEygZEUI0KhsVJigpLBFTNyorLR4fAIFyRD0vFT/8QAGgEBAQEBAQEBAAAAAAAAAAAAAAECAwQFBv/EADERAAICAQIEAwcDBQEAAAAAAAABAhEDITEEEkFRIpHwBRNhcYGhscHh8TIzQlLRJP/aAAwDAQACEQMRAD8AvGiiigAmo/H8bjh+Ik9dP9zpUZzHzCuHcAsLsBlXS99Tp5C25O3pvSri+MM5LKMzndyPCPRFOmnmfXao2kVJsbMRzMctwI4wdmlY6+yqNfkaj8TzSQLjEJ8oj/U3pLxLMSS7XJ3vdj+dYUcVnmN8g7Rc1y2zZ1YdAVC3/SvMDz6QzLKocqbHJ8WuxtrcHz02Pkar/E8Nndi0WJK32Vluo9Nzp8qjuIYjGQeKaKMgaCeO4y6/isNAeoZMv6i2Zqi+sDxeOVcymwvbxAqQQbEENW7VIcN5mzRjOHUMNbAMjA9dDsR7ipXC8zKjKqTBWOiqHsT6ZDSxy9i2qKUuHc1yaB0D+xUN9L6/QVMnmGNVzS3iH79h+hNZjljJ0jcsM4q2SleGvmKUMAykEEAgjUEHUEGvXawudq6HI0eMcXTDpnYFugVfiJ9L0lYjthjViogbTTxPkP0K1k4664+8kEzER3UqptbX4iLXsbXv5AVXPH+GuB41tY6ONVPoSL6+9q8+Sc46pWj7vBcDw2WPJlk1Pts/vuWSnaxFkzGPTchXzMPe6AfnWWLtYwrfCkp9gt/oWqmoYZADlTOvW3i/0m4+dY+8S+uZD9f+a4PiZdj6kPYvCrdtv5l1ntXwo3SYfwr/APas+G7UcC+zsPkD/pJqmBi2tqQ4GxG4/rX2jo3xKp/esMw+e/yqriH1LP2Hgl/Ra+p0Bw7mPDzm0UqsfLZvobE/KpKucMNOI3F9BfcE/W66/katPgHNUkSp3572BvhmXxZfRiN7dQbMPKu2PMpHxuN9k5OH1jqvP/nlQ+UVjgnV1DKQynYg3B+dZK7nxtgooooQ+qKKKpQooooArW4jj1hieWQ2RFLMfQD9a2aTO0+Zjh44F1M0gB/wr4j+eU/KpJ0jUVborjE46bGYpsRIodL6R3sy22RTsRbfqT+TFJjckWd0ZdNtAB6CtKMiEqAPhAGv9fXr86xcc468i5QAF8t65pqtTpJO9Be4hzomYgK35f71rJzYh/C4+h/rWtjeHxsdUA/eHh9ybaUvY3CZiRGzADTKdCfdgP8AiqqZHa9evsP2D5niP47HyO/+351KDixYEAGxFjpp63qmHxbpdQAhG+mv1N6zYfjMimzuzr1BYk/K+1aaXQypPqW5LxBAhRnRBa2jKCB6W2rSwWOwkA8DL7+N2182IJ1pP4Bgp8dKIsPFdmO50AHqdgBV68p9lcGGUNiAs8u5zKCgNuine3r/ALVEmaco9PXmJuE5njY5Y87m9rLGzH6AU68tcrCU97iEYgfAkilbne7I2thoADpv6U5QYdUFkUKPJQAPoKyViGGMJOS6msmeU4qL2R4q2FhoBS72grKeHz9ybPlG3lcZh7W39L0x1ixGXKc1stjmvtbre/S1dWcovlkmc8cr85GGUMy6arIF0upFiLHqDYjXcVK8QC4wfdPquqqxIA13sNm6XNx9b0sc7YONMQ0+FcPC8jJmG2ZffcEdeu/WsPCeLtG6yJoyn5eqkdQR09a8rbx6rY/QwUeOTjP+4lo/9l0v49zeniyHLIpikVQ2ax/z2JB1IGZTfa6nXL9NxCUqLFZCBqsih1YdCDuPkasOOLD4+BGYW6qy7ow8x6Hpt6a1Az8hTqXuyEAExSL/APKxN2Ml7kMRpoQB5eW8mG/FD+Tz8J7RcJe44m6ur6x+or8Px2FmbLIGwsnmt2j+anxW9vzrf4jy7LCA/hZG+GRDmjf5jr6bilfmDBOGL2OhswtYqRuP++tTfJPPBw57uSzwS/HGwup/eA6MPTy9BXB41Jcy/g+vDj8mDI8WTVra9OZfB9/s9tGe91nUgbjz/T2PnWzy3zPJgpDYZo2NpYW+Frb3B0DDof1FM3FeWk/vsMfu7XKk3KA+o+JPJunX1WOLcOuc66MAcw8wPxe48/I+grnySi/ie2XE4uIx86dwekl2/dfuul2fhuILh4lxuEJfCOR3sX4o9bFgOhU7g/W2od8PiFkVXQhlYAgjYg1QvJvNDYYyxN4oZ0ZWXoGykKwB/lPnceVO/Z1zCI2GGdvDJZofK5W5W/rYkeo9a9uGSnG0fkvamCeDNUnaez7/AD7tFj0UUV1PmH1RRRVKFFFFAFJfPP8AfYe+wSU/6adKSefpbTYYeay/otcs0OeHL8vyd+Hye7nzfP8ADEfGSEkn1qNlapDHJqajZKxdbm6uuU0cXJaw8zr109vf9Kg+IxmxyaNaxtsb7j/umnrU5iNtBe3SlHE8Qdibmw8hpXSOpyk69evsREl28PUaev8A+enSvvBouYgakAm/qBWa13FtyLfM6X9KjsPNkYHyrot9TkzpzsRkRuGgqqhllkRiAATrdbkb+FhVg1RXYfzbHBJJh5GCpOQ0ZJ0DgZcpPTMLfNfWr1rUlTIgooorJQpI7YYGbhj5SRldGYDqt7EHzGt/lTvUZzJgO+w0sdr5lIt56bUZY7nOnL6o4mhlJySKMun4gR9DbUf4bdaiO7aCRopNx1GxH4WHoRTBDwgRMDmZspOlhv0J6ms02GWZcjWzbIduvwX6dSPU261hxUk30PZCeTDOMaqS2ff4fJhyXzEIpsmb7tyA3kCfhb+h/wCKtXCY0rcbg7qdj/3zqhI0ySWN7Hw6i1XByrxHvsOjNqy+BvdevzFj86mLwS92/mjXG/8ApxLikqd8sq+z8tCK7SMDEgTERg5pD3bx5Sc1hfcaXt8yB5rSLBzAIcPLFHFHNG1wgcAGJmOpcAfega5M5IU9OlXJjuGJPE0cgzI3TqCNmB6EHY/8g1HxfhWSeSFtJYzZZCPjUi6516grbXp62tW/dJS5ked8bPJhWKdNLZ9V9exu8l80y4eBXndDAJO6AzqZ08N8wj+Jo+lvppoZXmoiF4cTELxt1U3Wzbj2vYqfcGkLE8vSm7CNgeo+IfwsL3Hpv771McscVfI+CnVu7l0QspGST8LAkaAnf1186NWMWWWNPXSS1/R/NMz47CBSHj/u28SkbC+tvQX2+nSpfhGJV4laxvExAsbFSNUYH93wH2qOwJaK0co8EgBF9gSNVPz099al+GcMyZxGrNu7AC5Cjckbm3oL2HpWIYuSbktmeniOP9/w0cc14ovR916otTknnBMbG4Ok0JyyL59A49Gt8jcUy1S8vEEw/wBmxWFGXEp93Mo+CVLaEgaXIAufM33F6tfgfHY8XEJIjcHcfiU/skV1aPmpknRRRUNBRRRQBURzJwYTxaC8iXaM+ttV/iGn0PSpeigKOxxvr5/X1HoQdxUVM1PfOXCe5nkdwe5mIYMB8LfiU28z4vW58qU3hRgTYEDqhv8AUC9cnE6qZGtOraOPZl3+Y2P60tca4cCxZN+vQH1F9qaJsAN1OnrUFi8NlfOwN7W9KqtBtPQWJQ9hYEgHy29QbVgxWEDeJdL7+V/6VNYhRvawPl/T/asT4UtqhzH0IJ+YOtbUl1MuL+pE4WVozY/8VZHJHbjLhT3WKDTQjRTe8ij0J3HofypMGFb8Uam3mpB+gNfIUKdIYgfMgm3rZyR+VbctKOdal94ntuwXd5oVlkJ2BXux8y2/yBpq5R5jGOwyzAAXJBANxceR66EGubuEcBxGMlC6nUA5RfY6rtbUdBV89msDRQvCUMawkKFIsR1/5+dZ3NNVuOVeNXteGhCs+fORpM5nwiZs2rp1v5ikU4B7/fRvH65WP1Gn9a6Fr5eMHcA+4vWeVbnoXFZeXlbtdmk/yjnfH8sSFDJGBNGdyhzEefh0YfS4r75X5k+ylwyl0cgm1rgi4vY7/wDFXFxjklHbvMO3cTeajwN6MmxpQ4tyy1ycVhbnrNAMwPqVHiH5+9dEk6+BxeafiWylult+30NzhPMEUwvG4J/ZOh+lQ3PHL4xGWWMfeqMp6Ejdfexv9agsbwLDqc0WKWIjpJmU/nr+tfGF5xkQlHeOYDZgxv8AzDU/MGq6ehzgpQ8SVr7Edw/iLAMh0kGgDaaje48xrpTHy3wiXFpKDMUlSzLbKFK7EHQ21trrvStxaIyyNMoAzEGwN9QAL389L1Kcr8deKQsCRJkK2tcNcg3tca6bdaxNStNHqwTwPFPHkXie0u3w+vcOOu0Enc4lDlYXB0JFt7EaH2IGhGtSHLPEhFLGXJZRcZxuV2Om+ZfI66edavE8WcTIrz6hSbWAvv5XFtLbk7bVqTuRMXjW0Rygx318IAzg2AzddAPKi5m3exjIsUYR5X4uvYmOLtF9qngiIshV1ttZ0DWHoCxHoCtSnIYl+2IsTZRu/kVHxAj10HoSDSzicACyzx6OOvRl8mHtp6fKrK7OOCspfEOpUOuVL7kXuze2gA89a6XSPLVysehXtFFczqFFFFAFFLvNvPMHDjEJ1kJlz5cgU/BlzXzMoHxCvnF9oWDjheXvQwRXYotjJ92VEgykjVSy3F+tLJYwTwK6lXAZToQRcH3BpI452R4aYloXfDuf2fEv8pNx8mFTOH56w0kGKnQsUwpcSCwzHuxclRfUHpqL1qcK7UMDMmYy9yM2UCbKpO2oysRa7AXJGtSxYjY7sp4lHfucRFMPJiVP0ZSP81L2N5Z4tD/eYN5B5x5X/KMsfyq8TzXhM8qHERB4QWlGceALbMT7XF/K4vXmI5pw64STFq4lgjVnLR2Y+H4gBcag6WNqFs5lx2JCvaWF4W6hlKn+VrfpWBsFA5zLJ3bdNCPzI/3rotufOHTGRJJIykaxszSZGjPeA2Uam7C1itrg1B8TwvAXleOaLDxkLG4kW0SMJVZkKPEwB0Un6b1KW5efSiimwM4/u5g48r3P0N/yrUl4hMujLf5H9D/tVy4rs/4JIjyQ47u1TLmImSRVz/ACGBbXoL30IpYn7PVfENh8FjYcRIEEmQ3TMrC4ytdkc5SDuNGFUjZrck8bMjjDSKUOXPH0JyglgR52zEH92r+5bwxWK7buxPrbYfp+dUZyzy7i8Hjo+8wzK9yqlkzLZtDlYeHUeR/rXQuHiyqFAAsLWG1Upkrw17RQh80V9Uo9pvGcRhcIr4clLyossgQOY0N7sAQR8QUXINs21Qg2UVSMHbHjIAEZUxHifLIyOjyqrqFsqABSQW1K9AbecvjO2KdZMUq4YWjVjFmD30K5S9jqHUkjLa1hvraWS0WdiOGRSfHGje6g1FT8j4Rte5VT6Af7UtYHn6fE8Nx8oQRYjDrLkKAsNBdGAcG5+Vjb1tSzD2mcQwkEbzr3xlJdTIu6goCqtEqKDqx1DH5UsvNQ08Y7Kka7Ydu7f00B91+E/lSdjuRMZGfFh2e344vF/lBvTGvaxOWxeXDKe5R2jjtIJCFYBXZrZWVlJey2NhpfUjdw/Pc2J4Pi8Qi91iIkfKVW4NvhdVbNuPwm/ua0pEdMXuH8mYqfXuWTzaT7v6g6n5CmDBdlfWaYeyAn/M1v0pZHaxjo2maSFSCsGVSCyIGDZ5bqqswY2uL2BI188k3a3i1mLLECsi4e0bhssZZH7wqygMfEF3v00F6c5lUWPw3krCw2IjzkdXOb8vh/Kp0Cqfg7acSYXZsKgcCIqQJCqh7h2cEgmxA2I+OxOlzLcodoOKxXEFjljVIZYFdUsQVNvGQ5+LxX+WXY3vLNWizKKKKpoKKKKAWubeSY8fJh3kP9wW8OhVg+XMCLb+EW+dK/E+xaOSaR0mdY5M5yXvbvLFspt5gb3qzaKlEoSuC9m6wwYuBpCVxasGIsCCy2a2n00NRfEexqKSCKNJWRkBD2+F7kG5W2jDKNRY7jarJpd5vTFBFfCyMuU+NEQOzKdDlBHxDcf1qpJ6EenQXYuyNQZVaZ2imRg6X2ZiGZ19c4B1vUhwbs7WHA4nCPKzDEBgzCwPiGrbWv8qX+UMdxjHp3i4qOOIErmaKLvCw3HdhTltp8Vt/nVlYKORY0Erh5AAGdVyBj1IW5tfyvUotFdzdi0RByysrFU1Wws6Xsw06gkG99+leHsXTwETMCoj9rx3y202sxv67WqyqwcSnaOGR1VnZUYhVF2JA0AHU3pSFIqHiHIOCwr/Z5sXIkjIhTwObZWbu3DKmX9sH57U38t9mS4TEQzLJmKR92yn4SBfKRpoRc+mu1J3K3LUmMf7diJyxlNwo7uSwICnNmUqHbL4YlF1BuSKt7gyFYVUgAp4SBsLGwA+VqUKRvV8SyhVLMbAAkk7ADc191qcVhDwSqdmRlPzUiqUoPm3tExOKlk7vFPDDmKpHHmVsoNgWKakka721FJ8vEJlOZJ8Tm880qn6571YvMMEcGZQypbQRplIHoW6mkuZ87eVbolk5yv244zDWTEj7VGNCW8MwHo+zfxC5/aq7+XOZcNxLD97Ac6HwsrCzKbaqy+diPMG+hNcvcdRdNrjS42NWF/wCO2IcYvFID92YVZh0zBwFP0Z6yylqcw8GwEKLicQiRrBc5rftEeGw1bMbeEbm1VRzP2uPLLbBRxYdLFRLIivKRb9nVUHpYn1G1Tfb1xFi+Ew4NlIaQ+Ra4RfoC381RGI4Rh48MMoAULqx1dm66dPFca61UiN0KMfN+OUkrj3UnfKSBp0sEA09qn+A9q88RWPGLHisOp2yKji/VSAoJHkRr5jeoEEX2po4NwuFxafK0bKRobMumhHqDralEst/lriODxsYnwwUgeA+GzKbaoy9DYj5EW0qXw+AjRSqIqg7gC16pnsQnaPHYiC91aMk+RMcgAP0ZvrV3Vk0ap4XFa3drYDLt08vavn+yIbAd2tgLDTpe9vrW5RQGp/ZEOv3a63B089/rXsfDIly5UUZPhsNvO1bVFAFFFFAFFFFAFFeFrUlcY7VcPG5jwyPipBp93YJfy7w7/wAIYUA7UVWsnaviY9ZuGyKnUiQ3/wA8Sr+Ypp5Y57wuOuImKyAXMUgyyAeYGzD1UkUBFRcdTBcRxUeIaOGHEFJo2drXbuxG1rLbUxg2Yi1ut9GrCcUhm1iljk/wOrf6SaWOf+U48W0LyuUVMynJrI17ZAi2NzmvoehpL4r2bNFouJiBykokir3+mtl7vW/qD1613UcbS8VPqcuaab0LhxGJSNSzsqqN2YhQPcnSq1577SZe4P2AEJmyHEECxJ0CQhvic6nY2Ck6CxqB5H4U2LjaXHzSthcP4sjyOVzdBa528hqSQBvTPwvgP9pyiaeMJg4jlghsuUqPMDQXbVreQTUZr6y4VjtXqvXn+CQyc+taHz2N4tRA+HYWkjIcEg6rIMwykjVdtRo2pGmtWDhB8f8AjP8ASkTtI5tiwUkLROhxS5lEYGZgrIcpYD4VzW06302rW4N2sSyx5hgJpBc5mQgDUkgWsdhp8XSvKdizK+J4gysp2YEH5i1LfAu0LDYlxFd4ZjoI5hlYnyUglWPoDf0pnqg595hwhErows6GzD56MPNT5+dwdRSxiXygnr0Hr0qz+06HLiiTHpkDK4/eurD/ACg/MVWONkF7/wBK2ZIviI8J9t6tf/x64DIi4jFOpWOULHGT+LKzF2HoDYX6kHyqpcZmfRRV99mnaHhZMHh4HZIJ0y4cRE2zELZWQeTD6NceRMZo0O3bgJeCHFKCe5YpJboj2sx9AwA/jpBxjWVB+Fh4T67gH3Gx8xbqK6LxeFWVGjkUMjqVZTsQRYg+4rnLiSpHJiMLcskErxKxvqqsQoJ/aG3uL0RlmisOtSXD5PvAo6C7Hyv8I9zv7D1FRn2gA7j619pxEorGFCTqb+p6+Z6fSqZLA7EeDnv8XiLWQXhQ+ZL5mt7AJ/NVv1A8jYGOHh+FWK2UxK5I/EzqGdvmxJqerB0CiiigCiiigCiiigCiiigK8534nJi8UvDcO1gQDiGHlvk06ZbMw65lG1wWjl/lqDBoEiUX6uQMx6an+lJvIExOL4hiGR3YzMl1CnKO8a2hIY6BR4b7U7Yjj8KKWd8lgWswKNoOiOATt0FQEkzb+1VV2pcBjgaCfDK0WILkho8qrdRe41FnOwCghtQelbMXaqcQzRoEwpIzLNKWkUL4QLKi/Frex8IsdTW9wvjWBicyfaYJJ7eKaaV3kt5AlAEX91QBXVQ6uzDl0RCrzTisVgftCyBO4cJKwsXzNoWtlAjjVXBAsSfPrTlwPheFw8BxgjcOVaRnmOaXYk65iBfplOxFUtxnj/cycQghZDBiiPEviUhWZh3d9Be4W/QDTavrhPOGLkSPDSYiQ4WRkjclFOQEjRX3Nh6+VG02k1XrzFNK1qOvK+Cl4h4GumHErTTEaFnc3C++Ww/dFzuRZs555jOBw8cOFUCeY91AoGiAAZnC7HKCAB1LL60x8M4THh4liiUKiCwH6knqT50kSxd/zDZtVwuHUqPVrsT9WX+UVcuTnemxMcOVfExRdlMf2KYSgyYqRWbvCSxEhFwQTu2bQk+elhpUr2W4OJcAjxoUeQkygliC48JIDGwFraAAWA8qbifQ0hcpcXGHx+IwEhyszNLB4WCsCS7Bc2ptma3onpXI6DFzLyhDi4yGUZ+jDQjy16efv9RH8i8dlzyYLFEtPALo53kjva582UkAnqGW+t6bVNIvMg7ni+BlXQyMY29Q4K/6jf3FAbnaRw5XjSR2EarcO5BIAtmvYanYgDzIqkeNBSw7lGCW3kYBn38WX8I029K6J5swAmwkqEX8N/pv+V6534pD3ZOrgAkG2o9fMitLYml6kKD+pH0r4wGElkxSph1ZpWa6Bd7gZgRew0tf5VnlQDUddff11rY5WlK8VwbDf7RCPrIoP5E0COi+P8Tlj4VNM4MUwwrMQCLo/dnYqbaPsQaobg+FaaIBfE7FmJY+7MzM3pckmulsZhFljaORQyOpVlIuCCLEEGuZeEr9wV2+Nf8AKRREkYZ4EU6Pn82RGZR65rWPyqUwGGHhZHSRbgXU7X6FTqKiO8YW1UaAA+Lptpe1SfBYAHudSxW5/Pb5UI6ofsZJipeCYV8LmEkWJ0KW8KRyyKCRfxAeG41v5VCLjOL4aNYoe9Eid4ZCQkgkfOrK+aS5OZM19uo00q0ez6G3DcLcWzRh/wCclr/O96YcorDRqiohzNxlp8SFT443aBSiZF2MZQ2vmy5gQ5IJttapXheOx2L4RjUmVziMkixHwpIbg5QStlzDa4tfSrIy0AUoUUXhYuMYPB5oWlyyuWFirlDksotNmbKWGtiNfOsnEOMcWlxcUhEq2DmIKseQZ4Avwm2Zs+YkObXtawq8MtGUUolCd2a8Xxc0Mi4wN3iOQGYKCV6fAAPP19acq8Ar2qaCiiigK35Mn+y8TxuEfTvJDJHfqCS4t/A4Hupp44vgRNDJEWZA6lcyGzLpup8xS7z7yg+IyYjCnLiofh1tnUG4W/RgSSpOniYGwa40uAdpkbfdYwGCdNHzKQL+q7oeuo16aWoCL7JOCRwTY5FyO8MgiEynxEa3GTMcq3XpuQwucoNWDi8bCgPesnhFzmKkgDfTel3D8Q4VCZZE7hDIwL5beMgaNkGh+I9N81LnFeYpeKMcHw2PLFe00pXKij963+j4m8gNalgX+E8ry8SlxuKhAH3oEV7BN2Zxe/hIUx2IB13Hlucr9mUjYpExRyGFjNIhYOZVZw0bDLpfOHVjvoPMWtnl7gUeDw8cEXwoNSd2J1Z29SbmtPEcoRvjFxZlnEigAKJSI7C3hyW2JAJF7E1QT1V5xFvs3H45G0TFwBAemZDlt7/3f81WFel/nXlYY7D5VISaM54X/ZYDY21ysPCbed9wKAm9fP8A78qwnCIWDlQWXQEgFhf4rE6i/wDSk3l3n7Ifs3EAYMQmhzbMNgwOxH7w8J8xfKGg8fg0+8WxBOa/h0t189fyPlQEiKQOLSfauN4aJdVw15HI6ZRf/WYx/FWxzF2jIv3WEvNM+iZRfX90bsf062GokeROVGwqPLPY4maxk1uFAuRGD1tckkbk6aAUA0ugIIOxFjXP/OPDzFNIoGoJ362Nt+nn866Cqq+1ThFpe8GgkXceYFj+VqqIyoptRsR6GvOX8fHDxDCyym0ccqOxAJNla+w1O1ZZkIuGtfzH+1QmJW8lrgbanYa7mtMI6y5a5lhx0PfYcsUzFfEpU3XfQ+4qjeLcN+z4rFxWsExLW/wv4l/ysKtrsx5XlwGDMM5QsZWcZCWWzBQNSB5E7dapIcUed8S8rl3aTNmY3NgxCj2AAAHkKiD2NCyhv3j9f+BUvw5TY21NjYeuXT8zUUx8dgNTqTbp79famnkxf/dYcWveWMW/jBP5An5VTJefBsH3OHhi/wD5xon8qgf0rcoFFYNhRRRQBRRRQBRRRQBRRRQBUVxrlfDYsD7REsltiRZh7OPEPkalaxzTqilnIVVFySQAANySdAKAqnmXhPCeH4mKKbDSuJI3kzNPK6DIDZSjMb5iLDpqKnuWe0PAGKCMD7M0hyiEL4UPeFFDNGuRczCwJtc198ycN4ZxF0Z8VAXVcgyzodMwYaB/2gD+W1YR2R4NhGys3gOYMGJBGbPrrY2clgTe16mpNSQ/9TOH5c3fNawb4JL2aVohpa/xqdN7a7GsOF7U8DJMIkMhBiMofu3y6E3TLbNmGVum+gua0T2L4QOzKzgNqFuxAs2YWudg2tqTuZ4eF8NxP2d48RI3dEPkylckub7s5pAb6lgemYa01JqPs3argRkIZjGe9DtlcMhiRXIMZW5uGH/NSWH5vws2GxGIgYyLh1cutmRvAme1nAOotY7a0l8r9n3DsdB30EsjoWZWzZ1ZSyAOjXO+XLqLjqDTbwPkLD4ZMQiksmITJICTrdcpN73FxppTUuomv2h4DiChcRhT/eRouZ1a3eZvErKLqVy6gW33qO4WnBZYO+MmLj1UNHnkchmuRGCqkucoJOXYb2pow3Y1hVN+8c2KlbsxtlN13OwvttrXo7F8HlIVnANtid1JykG+4uwv1BNTUmoy8pcCwcUSy4MKVlUESDxM4IuLu3iPsTU/kqO5f4SmEgSGM3VdqkO9HnWjR91A86cJ7/DNYXZPGPPTcfT9KnO8Hn/0b153goDlfi7pHI65ri9wBrb0qN4XwWXHYgQ4dCzubaDRR1Zj+FRvc/rpXS+L7OuGyyGSTCRFybnQgEnqVBy3PtUzw7hsOHXJBFHEv7KIEGnmFFWyI2MNDkRVvfKoF/Owteuf+fcAuG4tiERBGkgVlCiy6oCSBtq+c/Wug+8FLXOXI+G4iqiUlJFuI5UIDjzXXRh1sflaomGUDqXAG25P9Pc099l8AfiCArfu43kv+ydEU+9mYfM1nk7CJFN4sf8AJ4f6iT+lP/JnKUeBjZQ/eyvYySEBSbfCAo2Ua6XOpJqtihkqL4pzPhcMwTEYiKJmFwruqki9rgHpe4qUqtu0rkfE4vFQ4jDkEJH3bKS6n4y17owuNbWvWWGPWE49h5XyRzRu9mOVWBNkbI5sOgfwn1rfvVGT9k+Ozq6EAq7EEEhlzS94CLEWI2+tS/8A6Z41psTnm8OIRiXub5y4kjZtdTG4ABFrKOm1LYtluXqNwXMuGmlaGKeJ5UvmjV1LjKbNdQb6HQ0gci8g43C4xJp5cyZGv4iSGdg0m/7bANWhi+yDEPJipRKMzSSPEDcoRJJnZbdLjwkm/tS2LZbGNx8cKF5XVEBALMbC7EKoufNiB862L1RuJ7K+IPDGpYHu8yqhJsoMolumtgb+E+lNfInJ2LweNlkkIMUo8Vid8xa5LEknUjUn0NtKWLZY9FFFUoVFczqDhZAQCCALHUHxDzqVpO59xrqYUU+GzyMLi5KAZB52vfbyrjnly42wJ3GsOrBE7oMhN2yKpPtcjSl/geLlj4lBBC5AR1ZYhbKGewdtDlN0JuLGpQzPJ8bsfUm4+nSobEYFYpDikv3qLm1Ol0IYbDrlAr4mHiIqdOyvFJx969vXrzOhGYAEnYda5K5t4z9rxs+IN7SOSt9bKNEHyULXUmC4iuMwYlhPhmiuuuozKRY+RB0PqK5C1Gh3Gh/rX6KJll6/+P8AxoNhcRhfxRP3i+quLH6Mp/mFN8+NnM5ZY2CpHKoFhZizXjO/QBb/ADpP7M+UZsJj4pVRu4n4dG7vbw94e7ul7aNcZrHXVvkzcV7XsBh8S+HkMgeNsrkRkqD11GptfoKjKZo8fOqzv3TnvJGKKQLqvdlV66eIITb1r2HFtBFEMsjMAFOm4LAsfLMOl+nWmThXFIsTEssDrJG3wspuD0PsQehraKDyoBL/ALRZmjURTWRXRiUUNZo1XMrZzY3W+W1td9NfG4ocgjWGexURs1hewiZMwGbfMQbdddqdsopL7QecWwkarh8plazEZc3gNwWRj4b3Gxv7bUBh4hzKpJQrIhyy+Fu7W4devjvYPrceXyr1eIiQzuiykSSRsMoXTuyDY5XIN7EE32tpVVznvCxa8jF8+dtW+R0Jsdjf0qd5T5qkwcjEDNG3xqSP8ttj61my0WAvEpLh2ikCrOXQBQTlsw1JcWYlieo6VqyYqSVQoimUCKWPW34lRUJIO9kJPkTpeseN7VEGUxQkru2chTb0C3+p+lM3LPM8GOi7yE7GzKdwRuPI+48xVJRE4ni8neFlhlzAZV0GS3hYEi++dbf4T8q+IMRKZY5JEkzKzuF0ygNl8F9yBZjci9yOlOOWi1UCbh+INFbLFM5GZRmtqLswJsd8zAew+VQvG+0MYGSSaaJ88iARxEgfDcFidbL62ubHSrMtVH9sqNHjS5TOGjVowSAPDcMASp1B1tp8QoBa4z2w42e9pigbQLDaMC/72rn+ao3hHOU2FnWdJ5g4PjDu0kcgvqGBNxpfz26VFcRglnlEmUAZQN1W1hsQOo87eVYMXwORDlkIU5Qw1DaMLg3Btt0qkOmuT+f4sd4LZJgpYpe4IBALI3UC40OviG+9NVcucj8eOExeGlc/dxvZjucpXIxy7nQ3t+6Ku3jfa1gYcOZI5VmkI8ES3DEnbMCLoBuSRp6mwMKO1FULhO3HH3YmPDsCTlGRhl/d0cEj1N6ksF28TZ173DRlPxZGZW9coa4v6E/OgLooqG5W5sg4hCZYC1g2VlYWZTa9iLkbEEEEg1M0AUUUUAVV3NGPDcUOV1zRqseRtDqAxynY6kaH61aNUjzFxeNcfKWjYFnmRmB1XJlAKj1BOvSvJxduKSMyNvHwx94Vy901/DmH3bC+mV/wn0OlK/OWIMMDDUMx7v2ve/5Aj51vDmJIRKQrmOMtdXbMDYa+HYX6fKskWFTiU8Ucq5UmdbgaEC19D0Nrj518qGNLLF11MOrJbsC5qLrLgnPwAyxexIDr8mIb+Jqk+bOwyHF4l5452g703dBGrLfLa6gFbXbxG973O1IPJ3AZsDxTwyAvh8R3LAC/eK1geumZGHsfaujRX3lOMm0uhtamHDwCKNVHwooXy0UW/QVT2I5IhxBnnGHeaeabEZ80wAhYO4VSiGxYHIbE5bNe9tDZ/OGO7nBYiT7vwRkkS/3bDYo3ow8P8VVrynBPHiIm+7jLYhopkEjvmIiMpVfux4QtgA7NltoRchukdxIcOy9IocNJg4/jwkndy63u7Irs1/IsWH8FulOMkgUEkgAC5J0AHUk1SnZxHJguOSQO7SLjITKH/av94rke4lX5+tWV2hW/s7EhllYFLWh+Pf2Ph/a0PhvUZpFRc89sM+JZ4cN91h7lSyn7xxe2rD4Qd7DodSb1EYLmJpYVgzWyA5Y21Tpqo36C4Hrvc0oEa1m2sagHIYlWFjYEbrcdOpPl5elQ6cxKpbwkqToRv72qClmv7nfz+tbXB8N3kqi66XJubbevvUotk8Mf30yYdLrnYIT+zci9hXRPAOBx4WBIolCqo6dT1Jqi+TORcc+Lw874d1izq5drDT9qxOb8q6GoQKKKKoClDtQ5ZGMwL2t3kN5UJ65R409mW/zC+VN9fMkYYEEXBFiPQ7igOVMDH3jKvn/0m3tWhxCcySZhsdvRRoo/lA+tWrzJ2RTQNLJgQZUaNgiXAkQmwIBYgOMt7deljua1xHL2JVWZsNOAPCbwyWW3mcunWttpRr163M/5GnhxqT+zt79POvnEzWGpuSf/ANP6V84nGhfAuy9W0PqbfX1ow0bMp8JYX3I09N9PpWDRibDsLsGGoHmLfPavtMS97WU/xD56Dz9utS2C4DipbdxDJIeuRWf5E2tb3NMXCeyDic2rRx4cE/8AyMqt75Ywx+tqoHbsGw7CLFsdi6KPK6qS35MtWrUNyjy2mAwseHQ5survaxdibsx9zsOgAHSpmoAooooArn3tEifD8WlUlpRKplRWcIAHsTkbKRoVZbHotdBUm9o3IEfEIs4zLiYUbuWU2ubXCN5qWA8iL773xOCkqI1aKNxWN73D4l8pXOXOXe2oW17Dy8hTZyMT9twII3k8x0hkPv0FJHCCWgnje4bx7ixuRdh7g7jpenTswmZ+I4RGRg8SM7hhay9wyq4PUEutj6ivAsb95VbS/TQ5pa/UshuRrcTOLUr3bssrg3vnVMmmmoNlb3vUvxDnbBQSCObExo5OXKT19SBYe52qYxCEqwVspIIDAAkG2hsdDbexrlrjXLc8eJxeHmZpMVEe8zXv3qnVmAtmuQ2ff9oWvXvjBRba6m9jp/iWDE0MkRNg6MpNgSLi1wDpcb6+VU3w5vsUiwPE0Jw2LtZRM8brLDlaSI5ST1OW5KhuoUmlLlPtL4jAyxxO86rr3LDvPCouQNC62UHY6W2roDlDmmPiGFTERXANwykglWG6kjTyIPUEGuqdFepg4Py5ExwmLZCMRHhliB1HhZQSGU9Qb77ZjTFRRWSlc89dkUWJzTYQLFPuV2jc+oHwsfMaHqOtUjxfhMuHdo50aORN1Ya+46EHoRoa60qC5r5Ng4hFkmWzD4JB8aH0PUeanQ/nQFE8L5AXKZMVOkaKAXC6EX2BdhlHT4Qx1Fgd6kGhgxTQxcMwbtJDJfvBHaIrfxCVmJZyTY3YKRr52pwTsNDIEmx0zovwKBZV+TM35Wp85X5dTBYdYEOYLc3tbc321/MmoDc4UriJBILMBa3toDp6Vt0UVQFFFFAfEsoUFmICgXJJsABuSTtVQ879tbK3d4AbHWVlBDC34Eb16ncbDWm7tPndMOrZc8CktMuvitYRobfhLm5/wVR2N4j3shdyzOdza49BroABsOgtQEtD2wcQBY/ac1wdDCht6iyCxHqbehqwuRe2SDEBIMW3d4g2UORaOQ7DUCyMfI2F9j0FW5FkSYlRmWBypyi91YMCPW1x7GoDA8QiAZZIxm8ypNarSyWdctAp3UH3ANBhXyH0Fc78A7a8VhEEWVJo1+HvCwcC2ihgdgdgQbDS+1o3jHaNj8ZI7iaWNbWCQu8caD1ykXPqxJPTyqUU6dAr2uSW4zjV8f2jE2/aE03/ANrimflPn7iULLKJJcRDezJK2dSOoDtcq1tiD7gjSoDo+itThPE0xEMc0d8kihlvodehHmNj7Vt0AUUUUAUUUUBB80cmYbiCKmJQnISVZWKupIsbMPMAXBuNB5CpXD4NUChVACqEX0UbLfyrPRQBVYdq3Dlw00fE+7Z8qGCTJbS7Du3N+lyyX/fWrPrV4pwyPEQvDKuaORSrDzB/Q9QehoRqzlPivN0s0iun3QRg6BOjKbh81rkgm/p5V0f2fY7D4jCLicPFHE0xzTBFC/ejR72631v5EHrVT8w9g2KiObCuuIUvYKbJIFOzMWOU2Ohtbzt0Fh9kfJk3D8M4xDEPK2YxXVlS1xcMpNywtf2HrVIlQ+Vz1xPC8Rjx2KCLP4nxIUZiVKyB+7sM5B3Wwyi2hvpXQteZB5VlqytWULh8fxVDOuWYxTRsLeE+M4cIhJbULmFrAjXU6Vu4bmfjERv4u6VCAHjQqP8A24CsSFzm0ov166EGrsyDyFGQeQpRKKs7O+asbjYsbG8uaQR/cyHu/CxjsNY1CkZ9b60lwx8RXvECYkNaPvLyyMSySozNrIQdnNxa4Nra1f8AhOGRRFjGgUtuR1rZyilCin4OYeNGSZbMStpEXJHlOWS+RSBfK8OhzHNmtYjWjD8zcZWTCM4Zo3AL+CMBiXbvFfwhlIBUKVI+HXMSauDLRlFKLQg9nXG8dJNPFjg5y2KMyRr55haPQDbdm9DT/XgWvapTFicOsiMjgFWBUg7EHQiuaeZ+AHCY2TCtcEG8LHaRTqv8XT3BHSum6huZuUsPj4+7xCXt8LDR19Vb+mo02oDmLG4ho45OhKlf5hY1kx2AWWNHj/v1Ud8nUnbOo6/98tbX4r2GvLZUxYCBgSzREykDa5DhSb9QBfT5qGM7DOIxTZ1ZJ1BNmSTI5HQZXtbpoCa6QlXhexiUb1W4jxYJUGfEXC/hQaO58hf4R5sflUtgWZ7PIqqg/u4hoi/L8THqzG9MI7LMY5jzYR89ryOWXVib2W7kAAaA9b1Ot2S4q9gvh0t4k08wfHofrSUltERi95CbNjSd7eQHp5aaAe1QGPlKGyHKreIgfS48r1bnC+xmZzeZ1iF7G3ja2t7AaeXXa+lNmD7HeHKQ0kbTsLayO2XTpkUhSPQg71zNkxyBAU4ZglIse4jJFralQSSPM3ufUmp+vFW1e0AUUUUAUUUUAUUUUAUUUUAUUUUAUUUUAUUUUAUUUUAUUUUAUUUUAUUUUAUUUUB5XtFFAFFFFAFFFFAFFFFAf//Z"/>
          <p:cNvSpPr>
            <a:spLocks noChangeAspect="1" noChangeArrowheads="1"/>
          </p:cNvSpPr>
          <p:nvPr/>
        </p:nvSpPr>
        <p:spPr bwMode="auto">
          <a:xfrm>
            <a:off x="63500" y="-1041400"/>
            <a:ext cx="2143125" cy="21431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 name="AutoShape 4" descr="data:image/jpeg;base64,/9j/4AAQSkZJRgABAQAAAQABAAD/2wCEAAkGBhQSERQUEhQWFRQVGBwXFxgYFxgYGBwfHBgdHBkYGxcYHCcfHB8jGhwYHy8gIycpLCwsFx4xNTAqNSYrLCkBCQoKDgwOGg8PGiwkHyQsLCwsLC8pLCwsLSwsLCwsLCwsLCksLCwsKSwsLCksLCwsLCwsLCwsLCwsLC8sKSksKf/AABEIAOEA4QMBIgACEQEDEQH/xAAcAAACAgMBAQAAAAAAAAAAAAAABgUHAwQIAQL/xABBEAACAQIEAwYDBQUIAQUBAAABAgMAEQQSITEFBkEHEyJRYXEygZEUI0KhsVJigpLBFTNyorLR4fAIFyRD0vFT/8QAGgEBAQEBAQEBAAAAAAAAAAAAAAECAwQFBv/EADERAAICAQIEAwcDBQEAAAAAAAABAhEDITEEEkFRIpHwBRNhcYGhscHh8TIzQlLRJP/aAAwDAQACEQMRAD8AvGiiigAmo/H8bjh+Ik9dP9zpUZzHzCuHcAsLsBlXS99Tp5C25O3pvSri+MM5LKMzndyPCPRFOmnmfXao2kVJsbMRzMctwI4wdmlY6+yqNfkaj8TzSQLjEJ8oj/U3pLxLMSS7XJ3vdj+dYUcVnmN8g7Rc1y2zZ1YdAVC3/SvMDz6QzLKocqbHJ8WuxtrcHz02Pkar/E8Nndi0WJK32Vluo9Nzp8qjuIYjGQeKaKMgaCeO4y6/isNAeoZMv6i2Zqi+sDxeOVcymwvbxAqQQbEENW7VIcN5mzRjOHUMNbAMjA9dDsR7ipXC8zKjKqTBWOiqHsT6ZDSxy9i2qKUuHc1yaB0D+xUN9L6/QVMnmGNVzS3iH79h+hNZjljJ0jcsM4q2SleGvmKUMAykEEAgjUEHUEGvXawudq6HI0eMcXTDpnYFugVfiJ9L0lYjthjViogbTTxPkP0K1k4664+8kEzER3UqptbX4iLXsbXv5AVXPH+GuB41tY6ONVPoSL6+9q8+Sc46pWj7vBcDw2WPJlk1Pts/vuWSnaxFkzGPTchXzMPe6AfnWWLtYwrfCkp9gt/oWqmoYZADlTOvW3i/0m4+dY+8S+uZD9f+a4PiZdj6kPYvCrdtv5l1ntXwo3SYfwr/APas+G7UcC+zsPkD/pJqmBi2tqQ4GxG4/rX2jo3xKp/esMw+e/yqriH1LP2Hgl/Ra+p0Bw7mPDzm0UqsfLZvobE/KpKucMNOI3F9BfcE/W66/katPgHNUkSp3572BvhmXxZfRiN7dQbMPKu2PMpHxuN9k5OH1jqvP/nlQ+UVjgnV1DKQynYg3B+dZK7nxtgooooQ+qKKKpQooooArW4jj1hieWQ2RFLMfQD9a2aTO0+Zjh44F1M0gB/wr4j+eU/KpJ0jUVborjE46bGYpsRIodL6R3sy22RTsRbfqT+TFJjckWd0ZdNtAB6CtKMiEqAPhAGv9fXr86xcc468i5QAF8t65pqtTpJO9Be4hzomYgK35f71rJzYh/C4+h/rWtjeHxsdUA/eHh9ybaUvY3CZiRGzADTKdCfdgP8AiqqZHa9evsP2D5niP47HyO/+351KDixYEAGxFjpp63qmHxbpdQAhG+mv1N6zYfjMimzuzr1BYk/K+1aaXQypPqW5LxBAhRnRBa2jKCB6W2rSwWOwkA8DL7+N2182IJ1pP4Bgp8dKIsPFdmO50AHqdgBV68p9lcGGUNiAs8u5zKCgNuine3r/ALVEmaco9PXmJuE5njY5Y87m9rLGzH6AU68tcrCU97iEYgfAkilbne7I2thoADpv6U5QYdUFkUKPJQAPoKyViGGMJOS6msmeU4qL2R4q2FhoBS72grKeHz9ybPlG3lcZh7W39L0x1ixGXKc1stjmvtbre/S1dWcovlkmc8cr85GGUMy6arIF0upFiLHqDYjXcVK8QC4wfdPquqqxIA13sNm6XNx9b0sc7YONMQ0+FcPC8jJmG2ZffcEdeu/WsPCeLtG6yJoyn5eqkdQR09a8rbx6rY/QwUeOTjP+4lo/9l0v49zeniyHLIpikVQ2ax/z2JB1IGZTfa6nXL9NxCUqLFZCBqsih1YdCDuPkasOOLD4+BGYW6qy7ow8x6Hpt6a1Az8hTqXuyEAExSL/APKxN2Ml7kMRpoQB5eW8mG/FD+Tz8J7RcJe44m6ur6x+or8Px2FmbLIGwsnmt2j+anxW9vzrf4jy7LCA/hZG+GRDmjf5jr6bilfmDBOGL2OhswtYqRuP++tTfJPPBw57uSzwS/HGwup/eA6MPTy9BXB41Jcy/g+vDj8mDI8WTVra9OZfB9/s9tGe91nUgbjz/T2PnWzy3zPJgpDYZo2NpYW+Frb3B0DDof1FM3FeWk/vsMfu7XKk3KA+o+JPJunX1WOLcOuc66MAcw8wPxe48/I+grnySi/ie2XE4uIx86dwekl2/dfuul2fhuILh4lxuEJfCOR3sX4o9bFgOhU7g/W2od8PiFkVXQhlYAgjYg1QvJvNDYYyxN4oZ0ZWXoGykKwB/lPnceVO/Z1zCI2GGdvDJZofK5W5W/rYkeo9a9uGSnG0fkvamCeDNUnaez7/AD7tFj0UUV1PmH1RRRVKFFFFAFJfPP8AfYe+wSU/6adKSefpbTYYeay/otcs0OeHL8vyd+Hye7nzfP8ADEfGSEkn1qNlapDHJqajZKxdbm6uuU0cXJaw8zr109vf9Kg+IxmxyaNaxtsb7j/umnrU5iNtBe3SlHE8Qdibmw8hpXSOpyk69evsREl28PUaev8A+enSvvBouYgakAm/qBWa13FtyLfM6X9KjsPNkYHyrot9TkzpzsRkRuGgqqhllkRiAATrdbkb+FhVg1RXYfzbHBJJh5GCpOQ0ZJ0DgZcpPTMLfNfWr1rUlTIgooorJQpI7YYGbhj5SRldGYDqt7EHzGt/lTvUZzJgO+w0sdr5lIt56bUZY7nOnL6o4mhlJySKMun4gR9DbUf4bdaiO7aCRopNx1GxH4WHoRTBDwgRMDmZspOlhv0J6ms02GWZcjWzbIduvwX6dSPU261hxUk30PZCeTDOMaqS2ff4fJhyXzEIpsmb7tyA3kCfhb+h/wCKtXCY0rcbg7qdj/3zqhI0ySWN7Hw6i1XByrxHvsOjNqy+BvdevzFj86mLwS92/mjXG/8ApxLikqd8sq+z8tCK7SMDEgTERg5pD3bx5Sc1hfcaXt8yB5rSLBzAIcPLFHFHNG1wgcAGJmOpcAfega5M5IU9OlXJjuGJPE0cgzI3TqCNmB6EHY/8g1HxfhWSeSFtJYzZZCPjUi6516grbXp62tW/dJS5ked8bPJhWKdNLZ9V9exu8l80y4eBXndDAJO6AzqZ08N8wj+Jo+lvppoZXmoiF4cTELxt1U3Wzbj2vYqfcGkLE8vSm7CNgeo+IfwsL3Hpv771McscVfI+CnVu7l0QspGST8LAkaAnf1186NWMWWWNPXSS1/R/NMz47CBSHj/u28SkbC+tvQX2+nSpfhGJV4laxvExAsbFSNUYH93wH2qOwJaK0co8EgBF9gSNVPz099al+GcMyZxGrNu7AC5Cjckbm3oL2HpWIYuSbktmeniOP9/w0cc14ovR916otTknnBMbG4Ok0JyyL59A49Gt8jcUy1S8vEEw/wBmxWFGXEp93Mo+CVLaEgaXIAufM33F6tfgfHY8XEJIjcHcfiU/skV1aPmpknRRRUNBRRRQBURzJwYTxaC8iXaM+ttV/iGn0PSpeigKOxxvr5/X1HoQdxUVM1PfOXCe5nkdwe5mIYMB8LfiU28z4vW58qU3hRgTYEDqhv8AUC9cnE6qZGtOraOPZl3+Y2P60tca4cCxZN+vQH1F9qaJsAN1OnrUFi8NlfOwN7W9KqtBtPQWJQ9hYEgHy29QbVgxWEDeJdL7+V/6VNYhRvawPl/T/asT4UtqhzH0IJ+YOtbUl1MuL+pE4WVozY/8VZHJHbjLhT3WKDTQjRTe8ij0J3HofypMGFb8Uam3mpB+gNfIUKdIYgfMgm3rZyR+VbctKOdal94ntuwXd5oVlkJ2BXux8y2/yBpq5R5jGOwyzAAXJBANxceR66EGubuEcBxGMlC6nUA5RfY6rtbUdBV89msDRQvCUMawkKFIsR1/5+dZ3NNVuOVeNXteGhCs+fORpM5nwiZs2rp1v5ikU4B7/fRvH65WP1Gn9a6Fr5eMHcA+4vWeVbnoXFZeXlbtdmk/yjnfH8sSFDJGBNGdyhzEefh0YfS4r75X5k+ylwyl0cgm1rgi4vY7/wDFXFxjklHbvMO3cTeajwN6MmxpQ4tyy1ycVhbnrNAMwPqVHiH5+9dEk6+BxeafiWylult+30NzhPMEUwvG4J/ZOh+lQ3PHL4xGWWMfeqMp6Ejdfexv9agsbwLDqc0WKWIjpJmU/nr+tfGF5xkQlHeOYDZgxv8AzDU/MGq6ehzgpQ8SVr7Edw/iLAMh0kGgDaaje48xrpTHy3wiXFpKDMUlSzLbKFK7EHQ21trrvStxaIyyNMoAzEGwN9QAL389L1Kcr8deKQsCRJkK2tcNcg3tca6bdaxNStNHqwTwPFPHkXie0u3w+vcOOu0Enc4lDlYXB0JFt7EaH2IGhGtSHLPEhFLGXJZRcZxuV2Om+ZfI66edavE8WcTIrz6hSbWAvv5XFtLbk7bVqTuRMXjW0Rygx318IAzg2AzddAPKi5m3exjIsUYR5X4uvYmOLtF9qngiIshV1ttZ0DWHoCxHoCtSnIYl+2IsTZRu/kVHxAj10HoSDSzicACyzx6OOvRl8mHtp6fKrK7OOCspfEOpUOuVL7kXuze2gA89a6XSPLVysehXtFFczqFFFFAFFLvNvPMHDjEJ1kJlz5cgU/BlzXzMoHxCvnF9oWDjheXvQwRXYotjJ92VEgykjVSy3F+tLJYwTwK6lXAZToQRcH3BpI452R4aYloXfDuf2fEv8pNx8mFTOH56w0kGKnQsUwpcSCwzHuxclRfUHpqL1qcK7UMDMmYy9yM2UCbKpO2oysRa7AXJGtSxYjY7sp4lHfucRFMPJiVP0ZSP81L2N5Z4tD/eYN5B5x5X/KMsfyq8TzXhM8qHERB4QWlGceALbMT7XF/K4vXmI5pw64STFq4lgjVnLR2Y+H4gBcag6WNqFs5lx2JCvaWF4W6hlKn+VrfpWBsFA5zLJ3bdNCPzI/3rotufOHTGRJJIykaxszSZGjPeA2Uam7C1itrg1B8TwvAXleOaLDxkLG4kW0SMJVZkKPEwB0Un6b1KW5efSiimwM4/u5g48r3P0N/yrUl4hMujLf5H9D/tVy4rs/4JIjyQ47u1TLmImSRVz/ACGBbXoL30IpYn7PVfENh8FjYcRIEEmQ3TMrC4ytdkc5SDuNGFUjZrck8bMjjDSKUOXPH0JyglgR52zEH92r+5bwxWK7buxPrbYfp+dUZyzy7i8Hjo+8wzK9yqlkzLZtDlYeHUeR/rXQuHiyqFAAsLWG1Upkrw17RQh80V9Uo9pvGcRhcIr4clLyossgQOY0N7sAQR8QUXINs21Qg2UVSMHbHjIAEZUxHifLIyOjyqrqFsqABSQW1K9AbecvjO2KdZMUq4YWjVjFmD30K5S9jqHUkjLa1hvraWS0WdiOGRSfHGje6g1FT8j4Rte5VT6Af7UtYHn6fE8Nx8oQRYjDrLkKAsNBdGAcG5+Vjb1tSzD2mcQwkEbzr3xlJdTIu6goCqtEqKDqx1DH5UsvNQ08Y7Kka7Ydu7f00B91+E/lSdjuRMZGfFh2e344vF/lBvTGvaxOWxeXDKe5R2jjtIJCFYBXZrZWVlJey2NhpfUjdw/Pc2J4Pi8Qi91iIkfKVW4NvhdVbNuPwm/ua0pEdMXuH8mYqfXuWTzaT7v6g6n5CmDBdlfWaYeyAn/M1v0pZHaxjo2maSFSCsGVSCyIGDZ5bqqswY2uL2BI188k3a3i1mLLECsi4e0bhssZZH7wqygMfEF3v00F6c5lUWPw3krCw2IjzkdXOb8vh/Kp0Cqfg7acSYXZsKgcCIqQJCqh7h2cEgmxA2I+OxOlzLcodoOKxXEFjljVIZYFdUsQVNvGQ5+LxX+WXY3vLNWizKKKKpoKKKKAWubeSY8fJh3kP9wW8OhVg+XMCLb+EW+dK/E+xaOSaR0mdY5M5yXvbvLFspt5gb3qzaKlEoSuC9m6wwYuBpCVxasGIsCCy2a2n00NRfEexqKSCKNJWRkBD2+F7kG5W2jDKNRY7jarJpd5vTFBFfCyMuU+NEQOzKdDlBHxDcf1qpJ6EenQXYuyNQZVaZ2imRg6X2ZiGZ19c4B1vUhwbs7WHA4nCPKzDEBgzCwPiGrbWv8qX+UMdxjHp3i4qOOIErmaKLvCw3HdhTltp8Vt/nVlYKORY0Erh5AAGdVyBj1IW5tfyvUotFdzdi0RByysrFU1Wws6Xsw06gkG99+leHsXTwETMCoj9rx3y202sxv67WqyqwcSnaOGR1VnZUYhVF2JA0AHU3pSFIqHiHIOCwr/Z5sXIkjIhTwObZWbu3DKmX9sH57U38t9mS4TEQzLJmKR92yn4SBfKRpoRc+mu1J3K3LUmMf7diJyxlNwo7uSwICnNmUqHbL4YlF1BuSKt7gyFYVUgAp4SBsLGwA+VqUKRvV8SyhVLMbAAkk7ADc191qcVhDwSqdmRlPzUiqUoPm3tExOKlk7vFPDDmKpHHmVsoNgWKakka721FJ8vEJlOZJ8Tm880qn6571YvMMEcGZQypbQRplIHoW6mkuZ87eVbolk5yv244zDWTEj7VGNCW8MwHo+zfxC5/aq7+XOZcNxLD97Ac6HwsrCzKbaqy+diPMG+hNcvcdRdNrjS42NWF/wCO2IcYvFID92YVZh0zBwFP0Z6yylqcw8GwEKLicQiRrBc5rftEeGw1bMbeEbm1VRzP2uPLLbBRxYdLFRLIivKRb9nVUHpYn1G1Tfb1xFi+Ew4NlIaQ+Ra4RfoC381RGI4Rh48MMoAULqx1dm66dPFca61UiN0KMfN+OUkrj3UnfKSBp0sEA09qn+A9q88RWPGLHisOp2yKji/VSAoJHkRr5jeoEEX2po4NwuFxafK0bKRobMumhHqDralEst/lriODxsYnwwUgeA+GzKbaoy9DYj5EW0qXw+AjRSqIqg7gC16pnsQnaPHYiC91aMk+RMcgAP0ZvrV3Vk0ap4XFa3drYDLt08vavn+yIbAd2tgLDTpe9vrW5RQGp/ZEOv3a63B089/rXsfDIly5UUZPhsNvO1bVFAFFFFAFFFFAFFeFrUlcY7VcPG5jwyPipBp93YJfy7w7/wAIYUA7UVWsnaviY9ZuGyKnUiQ3/wA8Sr+Ypp5Y57wuOuImKyAXMUgyyAeYGzD1UkUBFRcdTBcRxUeIaOGHEFJo2drXbuxG1rLbUxg2Yi1ut9GrCcUhm1iljk/wOrf6SaWOf+U48W0LyuUVMynJrI17ZAi2NzmvoehpL4r2bNFouJiBykokir3+mtl7vW/qD1613UcbS8VPqcuaab0LhxGJSNSzsqqN2YhQPcnSq1577SZe4P2AEJmyHEECxJ0CQhvic6nY2Ck6CxqB5H4U2LjaXHzSthcP4sjyOVzdBa528hqSQBvTPwvgP9pyiaeMJg4jlghsuUqPMDQXbVreQTUZr6y4VjtXqvXn+CQyc+taHz2N4tRA+HYWkjIcEg6rIMwykjVdtRo2pGmtWDhB8f8AjP8ASkTtI5tiwUkLROhxS5lEYGZgrIcpYD4VzW06302rW4N2sSyx5hgJpBc5mQgDUkgWsdhp8XSvKdizK+J4gysp2YEH5i1LfAu0LDYlxFd4ZjoI5hlYnyUglWPoDf0pnqg595hwhErows6GzD56MPNT5+dwdRSxiXygnr0Hr0qz+06HLiiTHpkDK4/eurD/ACg/MVWONkF7/wBK2ZIviI8J9t6tf/x64DIi4jFOpWOULHGT+LKzF2HoDYX6kHyqpcZmfRRV99mnaHhZMHh4HZIJ0y4cRE2zELZWQeTD6NceRMZo0O3bgJeCHFKCe5YpJboj2sx9AwA/jpBxjWVB+Fh4T67gH3Gx8xbqK6LxeFWVGjkUMjqVZTsQRYg+4rnLiSpHJiMLcskErxKxvqqsQoJ/aG3uL0RlmisOtSXD5PvAo6C7Hyv8I9zv7D1FRn2gA7j619pxEorGFCTqb+p6+Z6fSqZLA7EeDnv8XiLWQXhQ+ZL5mt7AJ/NVv1A8jYGOHh+FWK2UxK5I/EzqGdvmxJqerB0CiiigCiiigCiiigCiiigK8534nJi8UvDcO1gQDiGHlvk06ZbMw65lG1wWjl/lqDBoEiUX6uQMx6an+lJvIExOL4hiGR3YzMl1CnKO8a2hIY6BR4b7U7Yjj8KKWd8lgWswKNoOiOATt0FQEkzb+1VV2pcBjgaCfDK0WILkho8qrdRe41FnOwCghtQelbMXaqcQzRoEwpIzLNKWkUL4QLKi/Frex8IsdTW9wvjWBicyfaYJJ7eKaaV3kt5AlAEX91QBXVQ6uzDl0RCrzTisVgftCyBO4cJKwsXzNoWtlAjjVXBAsSfPrTlwPheFw8BxgjcOVaRnmOaXYk65iBfplOxFUtxnj/cycQghZDBiiPEviUhWZh3d9Be4W/QDTavrhPOGLkSPDSYiQ4WRkjclFOQEjRX3Nh6+VG02k1XrzFNK1qOvK+Cl4h4GumHErTTEaFnc3C++Ww/dFzuRZs555jOBw8cOFUCeY91AoGiAAZnC7HKCAB1LL60x8M4THh4liiUKiCwH6knqT50kSxd/zDZtVwuHUqPVrsT9WX+UVcuTnemxMcOVfExRdlMf2KYSgyYqRWbvCSxEhFwQTu2bQk+elhpUr2W4OJcAjxoUeQkygliC48JIDGwFraAAWA8qbifQ0hcpcXGHx+IwEhyszNLB4WCsCS7Bc2ptma3onpXI6DFzLyhDi4yGUZ+jDQjy16efv9RH8i8dlzyYLFEtPALo53kjva582UkAnqGW+t6bVNIvMg7ni+BlXQyMY29Q4K/6jf3FAbnaRw5XjSR2EarcO5BIAtmvYanYgDzIqkeNBSw7lGCW3kYBn38WX8I029K6J5swAmwkqEX8N/pv+V6534pD3ZOrgAkG2o9fMitLYml6kKD+pH0r4wGElkxSph1ZpWa6Bd7gZgRew0tf5VnlQDUddff11rY5WlK8VwbDf7RCPrIoP5E0COi+P8Tlj4VNM4MUwwrMQCLo/dnYqbaPsQaobg+FaaIBfE7FmJY+7MzM3pckmulsZhFljaORQyOpVlIuCCLEEGuZeEr9wV2+Nf8AKRREkYZ4EU6Pn82RGZR65rWPyqUwGGHhZHSRbgXU7X6FTqKiO8YW1UaAA+Lptpe1SfBYAHudSxW5/Pb5UI6ofsZJipeCYV8LmEkWJ0KW8KRyyKCRfxAeG41v5VCLjOL4aNYoe9Eid4ZCQkgkfOrK+aS5OZM19uo00q0ez6G3DcLcWzRh/wCclr/O96YcorDRqiohzNxlp8SFT443aBSiZF2MZQ2vmy5gQ5IJttapXheOx2L4RjUmVziMkixHwpIbg5QStlzDa4tfSrIy0AUoUUXhYuMYPB5oWlyyuWFirlDksotNmbKWGtiNfOsnEOMcWlxcUhEq2DmIKseQZ4Avwm2Zs+YkObXtawq8MtGUUolCd2a8Xxc0Mi4wN3iOQGYKCV6fAAPP19acq8Ar2qaCiiigK35Mn+y8TxuEfTvJDJHfqCS4t/A4Hupp44vgRNDJEWZA6lcyGzLpup8xS7z7yg+IyYjCnLiofh1tnUG4W/RgSSpOniYGwa40uAdpkbfdYwGCdNHzKQL+q7oeuo16aWoCL7JOCRwTY5FyO8MgiEynxEa3GTMcq3XpuQwucoNWDi8bCgPesnhFzmKkgDfTel3D8Q4VCZZE7hDIwL5beMgaNkGh+I9N81LnFeYpeKMcHw2PLFe00pXKij963+j4m8gNalgX+E8ry8SlxuKhAH3oEV7BN2Zxe/hIUx2IB13Hlucr9mUjYpExRyGFjNIhYOZVZw0bDLpfOHVjvoPMWtnl7gUeDw8cEXwoNSd2J1Z29SbmtPEcoRvjFxZlnEigAKJSI7C3hyW2JAJF7E1QT1V5xFvs3H45G0TFwBAemZDlt7/3f81WFel/nXlYY7D5VISaM54X/ZYDY21ysPCbed9wKAm9fP8A78qwnCIWDlQWXQEgFhf4rE6i/wDSk3l3n7Ifs3EAYMQmhzbMNgwOxH7w8J8xfKGg8fg0+8WxBOa/h0t189fyPlQEiKQOLSfauN4aJdVw15HI6ZRf/WYx/FWxzF2jIv3WEvNM+iZRfX90bsf062GokeROVGwqPLPY4maxk1uFAuRGD1tckkbk6aAUA0ugIIOxFjXP/OPDzFNIoGoJ362Nt+nn866Cqq+1ThFpe8GgkXceYFj+VqqIyoptRsR6GvOX8fHDxDCyym0ccqOxAJNla+w1O1ZZkIuGtfzH+1QmJW8lrgbanYa7mtMI6y5a5lhx0PfYcsUzFfEpU3XfQ+4qjeLcN+z4rFxWsExLW/wv4l/ysKtrsx5XlwGDMM5QsZWcZCWWzBQNSB5E7dapIcUed8S8rl3aTNmY3NgxCj2AAAHkKiD2NCyhv3j9f+BUvw5TY21NjYeuXT8zUUx8dgNTqTbp79famnkxf/dYcWveWMW/jBP5An5VTJefBsH3OHhi/wD5xon8qgf0rcoFFYNhRRRQBRRRQBRRRQBRRRQBUVxrlfDYsD7REsltiRZh7OPEPkalaxzTqilnIVVFySQAANySdAKAqnmXhPCeH4mKKbDSuJI3kzNPK6DIDZSjMb5iLDpqKnuWe0PAGKCMD7M0hyiEL4UPeFFDNGuRczCwJtc198ycN4ZxF0Z8VAXVcgyzodMwYaB/2gD+W1YR2R4NhGys3gOYMGJBGbPrrY2clgTe16mpNSQ/9TOH5c3fNawb4JL2aVohpa/xqdN7a7GsOF7U8DJMIkMhBiMofu3y6E3TLbNmGVum+gua0T2L4QOzKzgNqFuxAs2YWudg2tqTuZ4eF8NxP2d48RI3dEPkylckub7s5pAb6lgemYa01JqPs3argRkIZjGe9DtlcMhiRXIMZW5uGH/NSWH5vws2GxGIgYyLh1cutmRvAme1nAOotY7a0l8r9n3DsdB30EsjoWZWzZ1ZSyAOjXO+XLqLjqDTbwPkLD4ZMQiksmITJICTrdcpN73FxppTUuomv2h4DiChcRhT/eRouZ1a3eZvErKLqVy6gW33qO4WnBZYO+MmLj1UNHnkchmuRGCqkucoJOXYb2pow3Y1hVN+8c2KlbsxtlN13OwvttrXo7F8HlIVnANtid1JykG+4uwv1BNTUmoy8pcCwcUSy4MKVlUESDxM4IuLu3iPsTU/kqO5f4SmEgSGM3VdqkO9HnWjR91A86cJ7/DNYXZPGPPTcfT9KnO8Hn/0b153goDlfi7pHI65ri9wBrb0qN4XwWXHYgQ4dCzubaDRR1Zj+FRvc/rpXS+L7OuGyyGSTCRFybnQgEnqVBy3PtUzw7hsOHXJBFHEv7KIEGnmFFWyI2MNDkRVvfKoF/Owteuf+fcAuG4tiERBGkgVlCiy6oCSBtq+c/Wug+8FLXOXI+G4iqiUlJFuI5UIDjzXXRh1sflaomGUDqXAG25P9Pc099l8AfiCArfu43kv+ydEU+9mYfM1nk7CJFN4sf8AJ4f6iT+lP/JnKUeBjZQ/eyvYySEBSbfCAo2Ua6XOpJqtihkqL4pzPhcMwTEYiKJmFwruqki9rgHpe4qUqtu0rkfE4vFQ4jDkEJH3bKS6n4y17owuNbWvWWGPWE49h5XyRzRu9mOVWBNkbI5sOgfwn1rfvVGT9k+Ozq6EAq7EEEhlzS94CLEWI2+tS/8A6Z41psTnm8OIRiXub5y4kjZtdTG4ABFrKOm1LYtluXqNwXMuGmlaGKeJ5UvmjV1LjKbNdQb6HQ0gci8g43C4xJp5cyZGv4iSGdg0m/7bANWhi+yDEPJipRKMzSSPEDcoRJJnZbdLjwkm/tS2LZbGNx8cKF5XVEBALMbC7EKoufNiB862L1RuJ7K+IPDGpYHu8yqhJsoMolumtgb+E+lNfInJ2LweNlkkIMUo8Vid8xa5LEknUjUn0NtKWLZY9FFFUoVFczqDhZAQCCALHUHxDzqVpO59xrqYUU+GzyMLi5KAZB52vfbyrjnly42wJ3GsOrBE7oMhN2yKpPtcjSl/geLlj4lBBC5AR1ZYhbKGewdtDlN0JuLGpQzPJ8bsfUm4+nSobEYFYpDikv3qLm1Ol0IYbDrlAr4mHiIqdOyvFJx969vXrzOhGYAEnYda5K5t4z9rxs+IN7SOSt9bKNEHyULXUmC4iuMwYlhPhmiuuuozKRY+RB0PqK5C1Gh3Gh/rX6KJll6/+P8AxoNhcRhfxRP3i+quLH6Mp/mFN8+NnM5ZY2CpHKoFhZizXjO/QBb/ADpP7M+UZsJj4pVRu4n4dG7vbw94e7ul7aNcZrHXVvkzcV7XsBh8S+HkMgeNsrkRkqD11GptfoKjKZo8fOqzv3TnvJGKKQLqvdlV66eIITb1r2HFtBFEMsjMAFOm4LAsfLMOl+nWmThXFIsTEssDrJG3wspuD0PsQehraKDyoBL/ALRZmjURTWRXRiUUNZo1XMrZzY3W+W1td9NfG4ocgjWGexURs1hewiZMwGbfMQbdddqdsopL7QecWwkarh8plazEZc3gNwWRj4b3Gxv7bUBh4hzKpJQrIhyy+Fu7W4devjvYPrceXyr1eIiQzuiykSSRsMoXTuyDY5XIN7EE32tpVVznvCxa8jF8+dtW+R0Jsdjf0qd5T5qkwcjEDNG3xqSP8ttj61my0WAvEpLh2ikCrOXQBQTlsw1JcWYlieo6VqyYqSVQoimUCKWPW34lRUJIO9kJPkTpeseN7VEGUxQkru2chTb0C3+p+lM3LPM8GOi7yE7GzKdwRuPI+48xVJRE4ni8neFlhlzAZV0GS3hYEi++dbf4T8q+IMRKZY5JEkzKzuF0ygNl8F9yBZjci9yOlOOWi1UCbh+INFbLFM5GZRmtqLswJsd8zAew+VQvG+0MYGSSaaJ88iARxEgfDcFidbL62ubHSrMtVH9sqNHjS5TOGjVowSAPDcMASp1B1tp8QoBa4z2w42e9pigbQLDaMC/72rn+ao3hHOU2FnWdJ5g4PjDu0kcgvqGBNxpfz26VFcRglnlEmUAZQN1W1hsQOo87eVYMXwORDlkIU5Qw1DaMLg3Btt0qkOmuT+f4sd4LZJgpYpe4IBALI3UC40OviG+9NVcucj8eOExeGlc/dxvZjucpXIxy7nQ3t+6Ku3jfa1gYcOZI5VmkI8ES3DEnbMCLoBuSRp6mwMKO1FULhO3HH3YmPDsCTlGRhl/d0cEj1N6ksF28TZ173DRlPxZGZW9coa4v6E/OgLooqG5W5sg4hCZYC1g2VlYWZTa9iLkbEEEEg1M0AUUUUAVV3NGPDcUOV1zRqseRtDqAxynY6kaH61aNUjzFxeNcfKWjYFnmRmB1XJlAKj1BOvSvJxduKSMyNvHwx94Vy901/DmH3bC+mV/wn0OlK/OWIMMDDUMx7v2ve/5Aj51vDmJIRKQrmOMtdXbMDYa+HYX6fKskWFTiU8Ucq5UmdbgaEC19D0Nrj518qGNLLF11MOrJbsC5qLrLgnPwAyxexIDr8mIb+Jqk+bOwyHF4l5452g703dBGrLfLa6gFbXbxG973O1IPJ3AZsDxTwyAvh8R3LAC/eK1geumZGHsfaujRX3lOMm0uhtamHDwCKNVHwooXy0UW/QVT2I5IhxBnnGHeaeabEZ80wAhYO4VSiGxYHIbE5bNe9tDZ/OGO7nBYiT7vwRkkS/3bDYo3ow8P8VVrynBPHiIm+7jLYhopkEjvmIiMpVfux4QtgA7NltoRchukdxIcOy9IocNJg4/jwkndy63u7Irs1/IsWH8FulOMkgUEkgAC5J0AHUk1SnZxHJguOSQO7SLjITKH/av94rke4lX5+tWV2hW/s7EhllYFLWh+Pf2Ph/a0PhvUZpFRc89sM+JZ4cN91h7lSyn7xxe2rD4Qd7DodSb1EYLmJpYVgzWyA5Y21Tpqo36C4Hrvc0oEa1m2sagHIYlWFjYEbrcdOpPl5elQ6cxKpbwkqToRv72qClmv7nfz+tbXB8N3kqi66XJubbevvUotk8Mf30yYdLrnYIT+zci9hXRPAOBx4WBIolCqo6dT1Jqi+TORcc+Lw874d1izq5drDT9qxOb8q6GoQKKKKoClDtQ5ZGMwL2t3kN5UJ65R409mW/zC+VN9fMkYYEEXBFiPQ7igOVMDH3jKvn/0m3tWhxCcySZhsdvRRoo/lA+tWrzJ2RTQNLJgQZUaNgiXAkQmwIBYgOMt7deljua1xHL2JVWZsNOAPCbwyWW3mcunWttpRr163M/5GnhxqT+zt79POvnEzWGpuSf/ANP6V84nGhfAuy9W0PqbfX1ow0bMp8JYX3I09N9PpWDRibDsLsGGoHmLfPavtMS97WU/xD56Dz9utS2C4DipbdxDJIeuRWf5E2tb3NMXCeyDic2rRx4cE/8AyMqt75Ywx+tqoHbsGw7CLFsdi6KPK6qS35MtWrUNyjy2mAwseHQ5survaxdibsx9zsOgAHSpmoAooooArn3tEifD8WlUlpRKplRWcIAHsTkbKRoVZbHotdBUm9o3IEfEIs4zLiYUbuWU2ubXCN5qWA8iL773xOCkqI1aKNxWN73D4l8pXOXOXe2oW17Dy8hTZyMT9twII3k8x0hkPv0FJHCCWgnje4bx7ixuRdh7g7jpenTswmZ+I4RGRg8SM7hhay9wyq4PUEutj6ivAsb95VbS/TQ5pa/UshuRrcTOLUr3bssrg3vnVMmmmoNlb3vUvxDnbBQSCObExo5OXKT19SBYe52qYxCEqwVspIIDAAkG2hsdDbexrlrjXLc8eJxeHmZpMVEe8zXv3qnVmAtmuQ2ff9oWvXvjBRba6m9jp/iWDE0MkRNg6MpNgSLi1wDpcb6+VU3w5vsUiwPE0Jw2LtZRM8brLDlaSI5ST1OW5KhuoUmlLlPtL4jAyxxO86rr3LDvPCouQNC62UHY6W2roDlDmmPiGFTERXANwykglWG6kjTyIPUEGuqdFepg4Py5ExwmLZCMRHhliB1HhZQSGU9Qb77ZjTFRRWSlc89dkUWJzTYQLFPuV2jc+oHwsfMaHqOtUjxfhMuHdo50aORN1Ya+46EHoRoa60qC5r5Ng4hFkmWzD4JB8aH0PUeanQ/nQFE8L5AXKZMVOkaKAXC6EX2BdhlHT4Qx1Fgd6kGhgxTQxcMwbtJDJfvBHaIrfxCVmJZyTY3YKRr52pwTsNDIEmx0zovwKBZV+TM35Wp85X5dTBYdYEOYLc3tbc321/MmoDc4UriJBILMBa3toDp6Vt0UVQFFFFAfEsoUFmICgXJJsABuSTtVQ879tbK3d4AbHWVlBDC34Eb16ncbDWm7tPndMOrZc8CktMuvitYRobfhLm5/wVR2N4j3shdyzOdza49BroABsOgtQEtD2wcQBY/ac1wdDCht6iyCxHqbehqwuRe2SDEBIMW3d4g2UORaOQ7DUCyMfI2F9j0FW5FkSYlRmWBypyi91YMCPW1x7GoDA8QiAZZIxm8ypNarSyWdctAp3UH3ANBhXyH0Fc78A7a8VhEEWVJo1+HvCwcC2ihgdgdgQbDS+1o3jHaNj8ZI7iaWNbWCQu8caD1ykXPqxJPTyqUU6dAr2uSW4zjV8f2jE2/aE03/ANrimflPn7iULLKJJcRDezJK2dSOoDtcq1tiD7gjSoDo+itThPE0xEMc0d8kihlvodehHmNj7Vt0AUUUUAUUUUBB80cmYbiCKmJQnISVZWKupIsbMPMAXBuNB5CpXD4NUChVACqEX0UbLfyrPRQBVYdq3Dlw00fE+7Z8qGCTJbS7Du3N+lyyX/fWrPrV4pwyPEQvDKuaORSrDzB/Q9QehoRqzlPivN0s0iun3QRg6BOjKbh81rkgm/p5V0f2fY7D4jCLicPFHE0xzTBFC/ejR72631v5EHrVT8w9g2KiObCuuIUvYKbJIFOzMWOU2Ohtbzt0Fh9kfJk3D8M4xDEPK2YxXVlS1xcMpNywtf2HrVIlQ+Vz1xPC8Rjx2KCLP4nxIUZiVKyB+7sM5B3Wwyi2hvpXQteZB5VlqytWULh8fxVDOuWYxTRsLeE+M4cIhJbULmFrAjXU6Vu4bmfjERv4u6VCAHjQqP8A24CsSFzm0ov166EGrsyDyFGQeQpRKKs7O+asbjYsbG8uaQR/cyHu/CxjsNY1CkZ9b60lwx8RXvECYkNaPvLyyMSySozNrIQdnNxa4Nra1f8AhOGRRFjGgUtuR1rZyilCin4OYeNGSZbMStpEXJHlOWS+RSBfK8OhzHNmtYjWjD8zcZWTCM4Zo3AL+CMBiXbvFfwhlIBUKVI+HXMSauDLRlFKLQg9nXG8dJNPFjg5y2KMyRr55haPQDbdm9DT/XgWvapTFicOsiMjgFWBUg7EHQiuaeZ+AHCY2TCtcEG8LHaRTqv8XT3BHSum6huZuUsPj4+7xCXt8LDR19Vb+mo02oDmLG4ho45OhKlf5hY1kx2AWWNHj/v1Ud8nUnbOo6/98tbX4r2GvLZUxYCBgSzREykDa5DhSb9QBfT5qGM7DOIxTZ1ZJ1BNmSTI5HQZXtbpoCa6QlXhexiUb1W4jxYJUGfEXC/hQaO58hf4R5sflUtgWZ7PIqqg/u4hoi/L8THqzG9MI7LMY5jzYR89ryOWXVib2W7kAAaA9b1Ot2S4q9gvh0t4k08wfHofrSUltERi95CbNjSd7eQHp5aaAe1QGPlKGyHKreIgfS48r1bnC+xmZzeZ1iF7G3ja2t7AaeXXa+lNmD7HeHKQ0kbTsLayO2XTpkUhSPQg71zNkxyBAU4ZglIse4jJFralQSSPM3ufUmp+vFW1e0AUUUUAUUUUAUUUUAUUUUAUUUUAUUUUAUUUUAUUUUAUUUUAUUUUAUUUUAUUUUB5XtFFAFFFFAFFFFAFFFFAf//Z"/>
          <p:cNvSpPr>
            <a:spLocks noChangeAspect="1" noChangeArrowheads="1"/>
          </p:cNvSpPr>
          <p:nvPr/>
        </p:nvSpPr>
        <p:spPr bwMode="auto">
          <a:xfrm>
            <a:off x="215900" y="-889000"/>
            <a:ext cx="2143125" cy="21431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1849468927"/>
      </p:ext>
    </p:extLst>
  </p:cSld>
  <p:clrMapOvr>
    <a:masterClrMapping/>
  </p:clrMapOvr>
  <mc:AlternateContent xmlns:mc="http://schemas.openxmlformats.org/markup-compatibility/2006">
    <mc:Choice xmlns:p14="http://schemas.microsoft.com/office/powerpoint/2010/main" Requires="p14">
      <p:transition spd="med" p14:dur="700" advTm="25256">
        <p:fade/>
      </p:transition>
    </mc:Choice>
    <mc:Fallback>
      <p:transition spd="med" advTm="25256">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DC0AA2-FDAB-2E9E-CAF2-6FABB08ED1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055B49-5C41-A170-86B1-C6F243652919}"/>
              </a:ext>
            </a:extLst>
          </p:cNvPr>
          <p:cNvSpPr>
            <a:spLocks noGrp="1"/>
          </p:cNvSpPr>
          <p:nvPr>
            <p:ph type="title"/>
          </p:nvPr>
        </p:nvSpPr>
        <p:spPr>
          <a:xfrm>
            <a:off x="909588" y="435543"/>
            <a:ext cx="6855778" cy="1143000"/>
          </a:xfrm>
        </p:spPr>
        <p:txBody>
          <a:bodyPr/>
          <a:lstStyle/>
          <a:p>
            <a:pPr algn="ctr"/>
            <a:r>
              <a:rPr lang="en-US" dirty="0">
                <a:effectLst>
                  <a:outerShdw blurRad="38100" dist="38100" dir="2700000" algn="tl">
                    <a:srgbClr val="000000">
                      <a:alpha val="43137"/>
                    </a:srgbClr>
                  </a:outerShdw>
                </a:effectLst>
              </a:rPr>
              <a:t>Equipment</a:t>
            </a:r>
          </a:p>
        </p:txBody>
      </p:sp>
      <p:sp>
        <p:nvSpPr>
          <p:cNvPr id="3" name="Content Placeholder 2">
            <a:extLst>
              <a:ext uri="{FF2B5EF4-FFF2-40B4-BE49-F238E27FC236}">
                <a16:creationId xmlns:a16="http://schemas.microsoft.com/office/drawing/2014/main" id="{7E2408A6-F195-3879-B300-D6C85B35EE82}"/>
              </a:ext>
            </a:extLst>
          </p:cNvPr>
          <p:cNvSpPr>
            <a:spLocks noGrp="1"/>
          </p:cNvSpPr>
          <p:nvPr>
            <p:ph idx="1"/>
          </p:nvPr>
        </p:nvSpPr>
        <p:spPr>
          <a:xfrm>
            <a:off x="457202" y="1578543"/>
            <a:ext cx="7798278" cy="5087946"/>
          </a:xfrm>
        </p:spPr>
        <p:txBody>
          <a:bodyPr>
            <a:normAutofit/>
          </a:bodyPr>
          <a:lstStyle/>
          <a:p>
            <a:pPr marL="342900" indent="-342900">
              <a:buFont typeface="Arial" pitchFamily="34" charset="0"/>
              <a:buChar char="•"/>
            </a:pPr>
            <a:r>
              <a:rPr lang="en-US" sz="2400" dirty="0"/>
              <a:t>It is the coach and athlete’s responsibility to bring equipment that is in working order. Any repairs needed are the responsibility of the coach.</a:t>
            </a:r>
          </a:p>
          <a:p>
            <a:pPr marL="342900" indent="-342900">
              <a:buFont typeface="Arial" pitchFamily="34" charset="0"/>
              <a:buChar char="•"/>
            </a:pPr>
            <a:endParaRPr lang="en-US" sz="2100" dirty="0"/>
          </a:p>
        </p:txBody>
      </p:sp>
      <p:sp>
        <p:nvSpPr>
          <p:cNvPr id="4" name="AutoShape 2" descr="data:image/jpeg;base64,/9j/4AAQSkZJRgABAQAAAQABAAD/2wCEAAkGBhQSERQUEhQWFRQVGBwXFxgYFxgYGBwfHBgdHBkYGxcYHCcfHB8jGhwYHy8gIycpLCwsFx4xNTAqNSYrLCkBCQoKDgwOGg8PGiwkHyQsLCwsLC8pLCwsLSwsLCwsLCwsLCksLCwsKSwsLCksLCwsLCwsLCwsLCwsLC8sKSksKf/AABEIAOEA4QMBIgACEQEDEQH/xAAcAAACAgMBAQAAAAAAAAAAAAAABgUHAwQIAQL/xABBEAACAQIEAwYDBQUIAQUBAAABAgMAEQQSITEFBkEHEyJRYXEygZEUI0KhsVJigpLBFTNyorLR4fAIFyRD0vFT/8QAGgEBAQEBAQEBAAAAAAAAAAAAAAECAwQFBv/EADERAAICAQIEAwcDBQEAAAAAAAABAhEDITEEEkFRIpHwBRNhcYGhscHh8TIzQlLRJP/aAAwDAQACEQMRAD8AvGiiigAmo/H8bjh+Ik9dP9zpUZzHzCuHcAsLsBlXS99Tp5C25O3pvSri+MM5LKMzndyPCPRFOmnmfXao2kVJsbMRzMctwI4wdmlY6+yqNfkaj8TzSQLjEJ8oj/U3pLxLMSS7XJ3vdj+dYUcVnmN8g7Rc1y2zZ1YdAVC3/SvMDz6QzLKocqbHJ8WuxtrcHz02Pkar/E8Nndi0WJK32Vluo9Nzp8qjuIYjGQeKaKMgaCeO4y6/isNAeoZMv6i2Zqi+sDxeOVcymwvbxAqQQbEENW7VIcN5mzRjOHUMNbAMjA9dDsR7ipXC8zKjKqTBWOiqHsT6ZDSxy9i2qKUuHc1yaB0D+xUN9L6/QVMnmGNVzS3iH79h+hNZjljJ0jcsM4q2SleGvmKUMAykEEAgjUEHUEGvXawudq6HI0eMcXTDpnYFugVfiJ9L0lYjthjViogbTTxPkP0K1k4664+8kEzER3UqptbX4iLXsbXv5AVXPH+GuB41tY6ONVPoSL6+9q8+Sc46pWj7vBcDw2WPJlk1Pts/vuWSnaxFkzGPTchXzMPe6AfnWWLtYwrfCkp9gt/oWqmoYZADlTOvW3i/0m4+dY+8S+uZD9f+a4PiZdj6kPYvCrdtv5l1ntXwo3SYfwr/APas+G7UcC+zsPkD/pJqmBi2tqQ4GxG4/rX2jo3xKp/esMw+e/yqriH1LP2Hgl/Ra+p0Bw7mPDzm0UqsfLZvobE/KpKucMNOI3F9BfcE/W66/katPgHNUkSp3572BvhmXxZfRiN7dQbMPKu2PMpHxuN9k5OH1jqvP/nlQ+UVjgnV1DKQynYg3B+dZK7nxtgooooQ+qKKKpQooooArW4jj1hieWQ2RFLMfQD9a2aTO0+Zjh44F1M0gB/wr4j+eU/KpJ0jUVborjE46bGYpsRIodL6R3sy22RTsRbfqT+TFJjckWd0ZdNtAB6CtKMiEqAPhAGv9fXr86xcc468i5QAF8t65pqtTpJO9Be4hzomYgK35f71rJzYh/C4+h/rWtjeHxsdUA/eHh9ybaUvY3CZiRGzADTKdCfdgP8AiqqZHa9evsP2D5niP47HyO/+351KDixYEAGxFjpp63qmHxbpdQAhG+mv1N6zYfjMimzuzr1BYk/K+1aaXQypPqW5LxBAhRnRBa2jKCB6W2rSwWOwkA8DL7+N2182IJ1pP4Bgp8dKIsPFdmO50AHqdgBV68p9lcGGUNiAs8u5zKCgNuine3r/ALVEmaco9PXmJuE5njY5Y87m9rLGzH6AU68tcrCU97iEYgfAkilbne7I2thoADpv6U5QYdUFkUKPJQAPoKyViGGMJOS6msmeU4qL2R4q2FhoBS72grKeHz9ybPlG3lcZh7W39L0x1ixGXKc1stjmvtbre/S1dWcovlkmc8cr85GGUMy6arIF0upFiLHqDYjXcVK8QC4wfdPquqqxIA13sNm6XNx9b0sc7YONMQ0+FcPC8jJmG2ZffcEdeu/WsPCeLtG6yJoyn5eqkdQR09a8rbx6rY/QwUeOTjP+4lo/9l0v49zeniyHLIpikVQ2ax/z2JB1IGZTfa6nXL9NxCUqLFZCBqsih1YdCDuPkasOOLD4+BGYW6qy7ow8x6Hpt6a1Az8hTqXuyEAExSL/APKxN2Ml7kMRpoQB5eW8mG/FD+Tz8J7RcJe44m6ur6x+or8Px2FmbLIGwsnmt2j+anxW9vzrf4jy7LCA/hZG+GRDmjf5jr6bilfmDBOGL2OhswtYqRuP++tTfJPPBw57uSzwS/HGwup/eA6MPTy9BXB41Jcy/g+vDj8mDI8WTVra9OZfB9/s9tGe91nUgbjz/T2PnWzy3zPJgpDYZo2NpYW+Frb3B0DDof1FM3FeWk/vsMfu7XKk3KA+o+JPJunX1WOLcOuc66MAcw8wPxe48/I+grnySi/ie2XE4uIx86dwekl2/dfuul2fhuILh4lxuEJfCOR3sX4o9bFgOhU7g/W2od8PiFkVXQhlYAgjYg1QvJvNDYYyxN4oZ0ZWXoGykKwB/lPnceVO/Z1zCI2GGdvDJZofK5W5W/rYkeo9a9uGSnG0fkvamCeDNUnaez7/AD7tFj0UUV1PmH1RRRVKFFFFAFJfPP8AfYe+wSU/6adKSefpbTYYeay/otcs0OeHL8vyd+Hye7nzfP8ADEfGSEkn1qNlapDHJqajZKxdbm6uuU0cXJaw8zr109vf9Kg+IxmxyaNaxtsb7j/umnrU5iNtBe3SlHE8Qdibmw8hpXSOpyk69evsREl28PUaev8A+enSvvBouYgakAm/qBWa13FtyLfM6X9KjsPNkYHyrot9TkzpzsRkRuGgqqhllkRiAATrdbkb+FhVg1RXYfzbHBJJh5GCpOQ0ZJ0DgZcpPTMLfNfWr1rUlTIgooorJQpI7YYGbhj5SRldGYDqt7EHzGt/lTvUZzJgO+w0sdr5lIt56bUZY7nOnL6o4mhlJySKMun4gR9DbUf4bdaiO7aCRopNx1GxH4WHoRTBDwgRMDmZspOlhv0J6ms02GWZcjWzbIduvwX6dSPU261hxUk30PZCeTDOMaqS2ff4fJhyXzEIpsmb7tyA3kCfhb+h/wCKtXCY0rcbg7qdj/3zqhI0ySWN7Hw6i1XByrxHvsOjNqy+BvdevzFj86mLwS92/mjXG/8ApxLikqd8sq+z8tCK7SMDEgTERg5pD3bx5Sc1hfcaXt8yB5rSLBzAIcPLFHFHNG1wgcAGJmOpcAfega5M5IU9OlXJjuGJPE0cgzI3TqCNmB6EHY/8g1HxfhWSeSFtJYzZZCPjUi6516grbXp62tW/dJS5ked8bPJhWKdNLZ9V9exu8l80y4eBXndDAJO6AzqZ08N8wj+Jo+lvppoZXmoiF4cTELxt1U3Wzbj2vYqfcGkLE8vSm7CNgeo+IfwsL3Hpv771McscVfI+CnVu7l0QspGST8LAkaAnf1186NWMWWWNPXSS1/R/NMz47CBSHj/u28SkbC+tvQX2+nSpfhGJV4laxvExAsbFSNUYH93wH2qOwJaK0co8EgBF9gSNVPz099al+GcMyZxGrNu7AC5Cjckbm3oL2HpWIYuSbktmeniOP9/w0cc14ovR916otTknnBMbG4Ok0JyyL59A49Gt8jcUy1S8vEEw/wBmxWFGXEp93Mo+CVLaEgaXIAufM33F6tfgfHY8XEJIjcHcfiU/skV1aPmpknRRRUNBRRRQBURzJwYTxaC8iXaM+ttV/iGn0PSpeigKOxxvr5/X1HoQdxUVM1PfOXCe5nkdwe5mIYMB8LfiU28z4vW58qU3hRgTYEDqhv8AUC9cnE6qZGtOraOPZl3+Y2P60tca4cCxZN+vQH1F9qaJsAN1OnrUFi8NlfOwN7W9KqtBtPQWJQ9hYEgHy29QbVgxWEDeJdL7+V/6VNYhRvawPl/T/asT4UtqhzH0IJ+YOtbUl1MuL+pE4WVozY/8VZHJHbjLhT3WKDTQjRTe8ij0J3HofypMGFb8Uam3mpB+gNfIUKdIYgfMgm3rZyR+VbctKOdal94ntuwXd5oVlkJ2BXux8y2/yBpq5R5jGOwyzAAXJBANxceR66EGubuEcBxGMlC6nUA5RfY6rtbUdBV89msDRQvCUMawkKFIsR1/5+dZ3NNVuOVeNXteGhCs+fORpM5nwiZs2rp1v5ikU4B7/fRvH65WP1Gn9a6Fr5eMHcA+4vWeVbnoXFZeXlbtdmk/yjnfH8sSFDJGBNGdyhzEefh0YfS4r75X5k+ylwyl0cgm1rgi4vY7/wDFXFxjklHbvMO3cTeajwN6MmxpQ4tyy1ycVhbnrNAMwPqVHiH5+9dEk6+BxeafiWylult+30NzhPMEUwvG4J/ZOh+lQ3PHL4xGWWMfeqMp6Ejdfexv9agsbwLDqc0WKWIjpJmU/nr+tfGF5xkQlHeOYDZgxv8AzDU/MGq6ehzgpQ8SVr7Edw/iLAMh0kGgDaaje48xrpTHy3wiXFpKDMUlSzLbKFK7EHQ21trrvStxaIyyNMoAzEGwN9QAL389L1Kcr8deKQsCRJkK2tcNcg3tca6bdaxNStNHqwTwPFPHkXie0u3w+vcOOu0Enc4lDlYXB0JFt7EaH2IGhGtSHLPEhFLGXJZRcZxuV2Om+ZfI66edavE8WcTIrz6hSbWAvv5XFtLbk7bVqTuRMXjW0Rygx318IAzg2AzddAPKi5m3exjIsUYR5X4uvYmOLtF9qngiIshV1ttZ0DWHoCxHoCtSnIYl+2IsTZRu/kVHxAj10HoSDSzicACyzx6OOvRl8mHtp6fKrK7OOCspfEOpUOuVL7kXuze2gA89a6XSPLVysehXtFFczqFFFFAFFLvNvPMHDjEJ1kJlz5cgU/BlzXzMoHxCvnF9oWDjheXvQwRXYotjJ92VEgykjVSy3F+tLJYwTwK6lXAZToQRcH3BpI452R4aYloXfDuf2fEv8pNx8mFTOH56w0kGKnQsUwpcSCwzHuxclRfUHpqL1qcK7UMDMmYy9yM2UCbKpO2oysRa7AXJGtSxYjY7sp4lHfucRFMPJiVP0ZSP81L2N5Z4tD/eYN5B5x5X/KMsfyq8TzXhM8qHERB4QWlGceALbMT7XF/K4vXmI5pw64STFq4lgjVnLR2Y+H4gBcag6WNqFs5lx2JCvaWF4W6hlKn+VrfpWBsFA5zLJ3bdNCPzI/3rotufOHTGRJJIykaxszSZGjPeA2Uam7C1itrg1B8TwvAXleOaLDxkLG4kW0SMJVZkKPEwB0Un6b1KW5efSiimwM4/u5g48r3P0N/yrUl4hMujLf5H9D/tVy4rs/4JIjyQ47u1TLmImSRVz/ACGBbXoL30IpYn7PVfENh8FjYcRIEEmQ3TMrC4ytdkc5SDuNGFUjZrck8bMjjDSKUOXPH0JyglgR52zEH92r+5bwxWK7buxPrbYfp+dUZyzy7i8Hjo+8wzK9yqlkzLZtDlYeHUeR/rXQuHiyqFAAsLWG1Upkrw17RQh80V9Uo9pvGcRhcIr4clLyossgQOY0N7sAQR8QUXINs21Qg2UVSMHbHjIAEZUxHifLIyOjyqrqFsqABSQW1K9AbecvjO2KdZMUq4YWjVjFmD30K5S9jqHUkjLa1hvraWS0WdiOGRSfHGje6g1FT8j4Rte5VT6Af7UtYHn6fE8Nx8oQRYjDrLkKAsNBdGAcG5+Vjb1tSzD2mcQwkEbzr3xlJdTIu6goCqtEqKDqx1DH5UsvNQ08Y7Kka7Ydu7f00B91+E/lSdjuRMZGfFh2e344vF/lBvTGvaxOWxeXDKe5R2jjtIJCFYBXZrZWVlJey2NhpfUjdw/Pc2J4Pi8Qi91iIkfKVW4NvhdVbNuPwm/ua0pEdMXuH8mYqfXuWTzaT7v6g6n5CmDBdlfWaYeyAn/M1v0pZHaxjo2maSFSCsGVSCyIGDZ5bqqswY2uL2BI188k3a3i1mLLECsi4e0bhssZZH7wqygMfEF3v00F6c5lUWPw3krCw2IjzkdXOb8vh/Kp0Cqfg7acSYXZsKgcCIqQJCqh7h2cEgmxA2I+OxOlzLcodoOKxXEFjljVIZYFdUsQVNvGQ5+LxX+WXY3vLNWizKKKKpoKKKKAWubeSY8fJh3kP9wW8OhVg+XMCLb+EW+dK/E+xaOSaR0mdY5M5yXvbvLFspt5gb3qzaKlEoSuC9m6wwYuBpCVxasGIsCCy2a2n00NRfEexqKSCKNJWRkBD2+F7kG5W2jDKNRY7jarJpd5vTFBFfCyMuU+NEQOzKdDlBHxDcf1qpJ6EenQXYuyNQZVaZ2imRg6X2ZiGZ19c4B1vUhwbs7WHA4nCPKzDEBgzCwPiGrbWv8qX+UMdxjHp3i4qOOIErmaKLvCw3HdhTltp8Vt/nVlYKORY0Erh5AAGdVyBj1IW5tfyvUotFdzdi0RByysrFU1Wws6Xsw06gkG99+leHsXTwETMCoj9rx3y202sxv67WqyqwcSnaOGR1VnZUYhVF2JA0AHU3pSFIqHiHIOCwr/Z5sXIkjIhTwObZWbu3DKmX9sH57U38t9mS4TEQzLJmKR92yn4SBfKRpoRc+mu1J3K3LUmMf7diJyxlNwo7uSwICnNmUqHbL4YlF1BuSKt7gyFYVUgAp4SBsLGwA+VqUKRvV8SyhVLMbAAkk7ADc191qcVhDwSqdmRlPzUiqUoPm3tExOKlk7vFPDDmKpHHmVsoNgWKakka721FJ8vEJlOZJ8Tm880qn6571YvMMEcGZQypbQRplIHoW6mkuZ87eVbolk5yv244zDWTEj7VGNCW8MwHo+zfxC5/aq7+XOZcNxLD97Ac6HwsrCzKbaqy+diPMG+hNcvcdRdNrjS42NWF/wCO2IcYvFID92YVZh0zBwFP0Z6yylqcw8GwEKLicQiRrBc5rftEeGw1bMbeEbm1VRzP2uPLLbBRxYdLFRLIivKRb9nVUHpYn1G1Tfb1xFi+Ew4NlIaQ+Ra4RfoC381RGI4Rh48MMoAULqx1dm66dPFca61UiN0KMfN+OUkrj3UnfKSBp0sEA09qn+A9q88RWPGLHisOp2yKji/VSAoJHkRr5jeoEEX2po4NwuFxafK0bKRobMumhHqDralEst/lriODxsYnwwUgeA+GzKbaoy9DYj5EW0qXw+AjRSqIqg7gC16pnsQnaPHYiC91aMk+RMcgAP0ZvrV3Vk0ap4XFa3drYDLt08vavn+yIbAd2tgLDTpe9vrW5RQGp/ZEOv3a63B089/rXsfDIly5UUZPhsNvO1bVFAFFFFAFFFFAFFeFrUlcY7VcPG5jwyPipBp93YJfy7w7/wAIYUA7UVWsnaviY9ZuGyKnUiQ3/wA8Sr+Ypp5Y57wuOuImKyAXMUgyyAeYGzD1UkUBFRcdTBcRxUeIaOGHEFJo2drXbuxG1rLbUxg2Yi1ut9GrCcUhm1iljk/wOrf6SaWOf+U48W0LyuUVMynJrI17ZAi2NzmvoehpL4r2bNFouJiBykokir3+mtl7vW/qD1613UcbS8VPqcuaab0LhxGJSNSzsqqN2YhQPcnSq1577SZe4P2AEJmyHEECxJ0CQhvic6nY2Ck6CxqB5H4U2LjaXHzSthcP4sjyOVzdBa528hqSQBvTPwvgP9pyiaeMJg4jlghsuUqPMDQXbVreQTUZr6y4VjtXqvXn+CQyc+taHz2N4tRA+HYWkjIcEg6rIMwykjVdtRo2pGmtWDhB8f8AjP8ASkTtI5tiwUkLROhxS5lEYGZgrIcpYD4VzW06302rW4N2sSyx5hgJpBc5mQgDUkgWsdhp8XSvKdizK+J4gysp2YEH5i1LfAu0LDYlxFd4ZjoI5hlYnyUglWPoDf0pnqg595hwhErows6GzD56MPNT5+dwdRSxiXygnr0Hr0qz+06HLiiTHpkDK4/eurD/ACg/MVWONkF7/wBK2ZIviI8J9t6tf/x64DIi4jFOpWOULHGT+LKzF2HoDYX6kHyqpcZmfRRV99mnaHhZMHh4HZIJ0y4cRE2zELZWQeTD6NceRMZo0O3bgJeCHFKCe5YpJboj2sx9AwA/jpBxjWVB+Fh4T67gH3Gx8xbqK6LxeFWVGjkUMjqVZTsQRYg+4rnLiSpHJiMLcskErxKxvqqsQoJ/aG3uL0RlmisOtSXD5PvAo6C7Hyv8I9zv7D1FRn2gA7j619pxEorGFCTqb+p6+Z6fSqZLA7EeDnv8XiLWQXhQ+ZL5mt7AJ/NVv1A8jYGOHh+FWK2UxK5I/EzqGdvmxJqerB0CiiigCiiigCiiigCiiigK8534nJi8UvDcO1gQDiGHlvk06ZbMw65lG1wWjl/lqDBoEiUX6uQMx6an+lJvIExOL4hiGR3YzMl1CnKO8a2hIY6BR4b7U7Yjj8KKWd8lgWswKNoOiOATt0FQEkzb+1VV2pcBjgaCfDK0WILkho8qrdRe41FnOwCghtQelbMXaqcQzRoEwpIzLNKWkUL4QLKi/Frex8IsdTW9wvjWBicyfaYJJ7eKaaV3kt5AlAEX91QBXVQ6uzDl0RCrzTisVgftCyBO4cJKwsXzNoWtlAjjVXBAsSfPrTlwPheFw8BxgjcOVaRnmOaXYk65iBfplOxFUtxnj/cycQghZDBiiPEviUhWZh3d9Be4W/QDTavrhPOGLkSPDSYiQ4WRkjclFOQEjRX3Nh6+VG02k1XrzFNK1qOvK+Cl4h4GumHErTTEaFnc3C++Ww/dFzuRZs555jOBw8cOFUCeY91AoGiAAZnC7HKCAB1LL60x8M4THh4liiUKiCwH6knqT50kSxd/zDZtVwuHUqPVrsT9WX+UVcuTnemxMcOVfExRdlMf2KYSgyYqRWbvCSxEhFwQTu2bQk+elhpUr2W4OJcAjxoUeQkygliC48JIDGwFraAAWA8qbifQ0hcpcXGHx+IwEhyszNLB4WCsCS7Bc2ptma3onpXI6DFzLyhDi4yGUZ+jDQjy16efv9RH8i8dlzyYLFEtPALo53kjva582UkAnqGW+t6bVNIvMg7ni+BlXQyMY29Q4K/6jf3FAbnaRw5XjSR2EarcO5BIAtmvYanYgDzIqkeNBSw7lGCW3kYBn38WX8I029K6J5swAmwkqEX8N/pv+V6534pD3ZOrgAkG2o9fMitLYml6kKD+pH0r4wGElkxSph1ZpWa6Bd7gZgRew0tf5VnlQDUddff11rY5WlK8VwbDf7RCPrIoP5E0COi+P8Tlj4VNM4MUwwrMQCLo/dnYqbaPsQaobg+FaaIBfE7FmJY+7MzM3pckmulsZhFljaORQyOpVlIuCCLEEGuZeEr9wV2+Nf8AKRREkYZ4EU6Pn82RGZR65rWPyqUwGGHhZHSRbgXU7X6FTqKiO8YW1UaAA+Lptpe1SfBYAHudSxW5/Pb5UI6ofsZJipeCYV8LmEkWJ0KW8KRyyKCRfxAeG41v5VCLjOL4aNYoe9Eid4ZCQkgkfOrK+aS5OZM19uo00q0ez6G3DcLcWzRh/wCclr/O96YcorDRqiohzNxlp8SFT443aBSiZF2MZQ2vmy5gQ5IJttapXheOx2L4RjUmVziMkixHwpIbg5QStlzDa4tfSrIy0AUoUUXhYuMYPB5oWlyyuWFirlDksotNmbKWGtiNfOsnEOMcWlxcUhEq2DmIKseQZ4Avwm2Zs+YkObXtawq8MtGUUolCd2a8Xxc0Mi4wN3iOQGYKCV6fAAPP19acq8Ar2qaCiiigK35Mn+y8TxuEfTvJDJHfqCS4t/A4Hupp44vgRNDJEWZA6lcyGzLpup8xS7z7yg+IyYjCnLiofh1tnUG4W/RgSSpOniYGwa40uAdpkbfdYwGCdNHzKQL+q7oeuo16aWoCL7JOCRwTY5FyO8MgiEynxEa3GTMcq3XpuQwucoNWDi8bCgPesnhFzmKkgDfTel3D8Q4VCZZE7hDIwL5beMgaNkGh+I9N81LnFeYpeKMcHw2PLFe00pXKij963+j4m8gNalgX+E8ry8SlxuKhAH3oEV7BN2Zxe/hIUx2IB13Hlucr9mUjYpExRyGFjNIhYOZVZw0bDLpfOHVjvoPMWtnl7gUeDw8cEXwoNSd2J1Z29SbmtPEcoRvjFxZlnEigAKJSI7C3hyW2JAJF7E1QT1V5xFvs3H45G0TFwBAemZDlt7/3f81WFel/nXlYY7D5VISaM54X/ZYDY21ysPCbed9wKAm9fP8A78qwnCIWDlQWXQEgFhf4rE6i/wDSk3l3n7Ifs3EAYMQmhzbMNgwOxH7w8J8xfKGg8fg0+8WxBOa/h0t189fyPlQEiKQOLSfauN4aJdVw15HI6ZRf/WYx/FWxzF2jIv3WEvNM+iZRfX90bsf062GokeROVGwqPLPY4maxk1uFAuRGD1tckkbk6aAUA0ugIIOxFjXP/OPDzFNIoGoJ362Nt+nn866Cqq+1ThFpe8GgkXceYFj+VqqIyoptRsR6GvOX8fHDxDCyym0ccqOxAJNla+w1O1ZZkIuGtfzH+1QmJW8lrgbanYa7mtMI6y5a5lhx0PfYcsUzFfEpU3XfQ+4qjeLcN+z4rFxWsExLW/wv4l/ysKtrsx5XlwGDMM5QsZWcZCWWzBQNSB5E7dapIcUed8S8rl3aTNmY3NgxCj2AAAHkKiD2NCyhv3j9f+BUvw5TY21NjYeuXT8zUUx8dgNTqTbp79famnkxf/dYcWveWMW/jBP5An5VTJefBsH3OHhi/wD5xon8qgf0rcoFFYNhRRRQBRRRQBRRRQBRRRQBUVxrlfDYsD7REsltiRZh7OPEPkalaxzTqilnIVVFySQAANySdAKAqnmXhPCeH4mKKbDSuJI3kzNPK6DIDZSjMb5iLDpqKnuWe0PAGKCMD7M0hyiEL4UPeFFDNGuRczCwJtc198ycN4ZxF0Z8VAXVcgyzodMwYaB/2gD+W1YR2R4NhGys3gOYMGJBGbPrrY2clgTe16mpNSQ/9TOH5c3fNawb4JL2aVohpa/xqdN7a7GsOF7U8DJMIkMhBiMofu3y6E3TLbNmGVum+gua0T2L4QOzKzgNqFuxAs2YWudg2tqTuZ4eF8NxP2d48RI3dEPkylckub7s5pAb6lgemYa01JqPs3argRkIZjGe9DtlcMhiRXIMZW5uGH/NSWH5vws2GxGIgYyLh1cutmRvAme1nAOotY7a0l8r9n3DsdB30EsjoWZWzZ1ZSyAOjXO+XLqLjqDTbwPkLD4ZMQiksmITJICTrdcpN73FxppTUuomv2h4DiChcRhT/eRouZ1a3eZvErKLqVy6gW33qO4WnBZYO+MmLj1UNHnkchmuRGCqkucoJOXYb2pow3Y1hVN+8c2KlbsxtlN13OwvttrXo7F8HlIVnANtid1JykG+4uwv1BNTUmoy8pcCwcUSy4MKVlUESDxM4IuLu3iPsTU/kqO5f4SmEgSGM3VdqkO9HnWjR91A86cJ7/DNYXZPGPPTcfT9KnO8Hn/0b153goDlfi7pHI65ri9wBrb0qN4XwWXHYgQ4dCzubaDRR1Zj+FRvc/rpXS+L7OuGyyGSTCRFybnQgEnqVBy3PtUzw7hsOHXJBFHEv7KIEGnmFFWyI2MNDkRVvfKoF/Owteuf+fcAuG4tiERBGkgVlCiy6oCSBtq+c/Wug+8FLXOXI+G4iqiUlJFuI5UIDjzXXRh1sflaomGUDqXAG25P9Pc099l8AfiCArfu43kv+ydEU+9mYfM1nk7CJFN4sf8AJ4f6iT+lP/JnKUeBjZQ/eyvYySEBSbfCAo2Ua6XOpJqtihkqL4pzPhcMwTEYiKJmFwruqki9rgHpe4qUqtu0rkfE4vFQ4jDkEJH3bKS6n4y17owuNbWvWWGPWE49h5XyRzRu9mOVWBNkbI5sOgfwn1rfvVGT9k+Ozq6EAq7EEEhlzS94CLEWI2+tS/8A6Z41psTnm8OIRiXub5y4kjZtdTG4ABFrKOm1LYtluXqNwXMuGmlaGKeJ5UvmjV1LjKbNdQb6HQ0gci8g43C4xJp5cyZGv4iSGdg0m/7bANWhi+yDEPJipRKMzSSPEDcoRJJnZbdLjwkm/tS2LZbGNx8cKF5XVEBALMbC7EKoufNiB862L1RuJ7K+IPDGpYHu8yqhJsoMolumtgb+E+lNfInJ2LweNlkkIMUo8Vid8xa5LEknUjUn0NtKWLZY9FFFUoVFczqDhZAQCCALHUHxDzqVpO59xrqYUU+GzyMLi5KAZB52vfbyrjnly42wJ3GsOrBE7oMhN2yKpPtcjSl/geLlj4lBBC5AR1ZYhbKGewdtDlN0JuLGpQzPJ8bsfUm4+nSobEYFYpDikv3qLm1Ol0IYbDrlAr4mHiIqdOyvFJx969vXrzOhGYAEnYda5K5t4z9rxs+IN7SOSt9bKNEHyULXUmC4iuMwYlhPhmiuuuozKRY+RB0PqK5C1Gh3Gh/rX6KJll6/+P8AxoNhcRhfxRP3i+quLH6Mp/mFN8+NnM5ZY2CpHKoFhZizXjO/QBb/ADpP7M+UZsJj4pVRu4n4dG7vbw94e7ul7aNcZrHXVvkzcV7XsBh8S+HkMgeNsrkRkqD11GptfoKjKZo8fOqzv3TnvJGKKQLqvdlV66eIITb1r2HFtBFEMsjMAFOm4LAsfLMOl+nWmThXFIsTEssDrJG3wspuD0PsQehraKDyoBL/ALRZmjURTWRXRiUUNZo1XMrZzY3W+W1td9NfG4ocgjWGexURs1hewiZMwGbfMQbdddqdsopL7QecWwkarh8plazEZc3gNwWRj4b3Gxv7bUBh4hzKpJQrIhyy+Fu7W4devjvYPrceXyr1eIiQzuiykSSRsMoXTuyDY5XIN7EE32tpVVznvCxa8jF8+dtW+R0Jsdjf0qd5T5qkwcjEDNG3xqSP8ttj61my0WAvEpLh2ikCrOXQBQTlsw1JcWYlieo6VqyYqSVQoimUCKWPW34lRUJIO9kJPkTpeseN7VEGUxQkru2chTb0C3+p+lM3LPM8GOi7yE7GzKdwRuPI+48xVJRE4ni8neFlhlzAZV0GS3hYEi++dbf4T8q+IMRKZY5JEkzKzuF0ygNl8F9yBZjci9yOlOOWi1UCbh+INFbLFM5GZRmtqLswJsd8zAew+VQvG+0MYGSSaaJ88iARxEgfDcFidbL62ubHSrMtVH9sqNHjS5TOGjVowSAPDcMASp1B1tp8QoBa4z2w42e9pigbQLDaMC/72rn+ao3hHOU2FnWdJ5g4PjDu0kcgvqGBNxpfz26VFcRglnlEmUAZQN1W1hsQOo87eVYMXwORDlkIU5Qw1DaMLg3Btt0qkOmuT+f4sd4LZJgpYpe4IBALI3UC40OviG+9NVcucj8eOExeGlc/dxvZjucpXIxy7nQ3t+6Ku3jfa1gYcOZI5VmkI8ES3DEnbMCLoBuSRp6mwMKO1FULhO3HH3YmPDsCTlGRhl/d0cEj1N6ksF28TZ173DRlPxZGZW9coa4v6E/OgLooqG5W5sg4hCZYC1g2VlYWZTa9iLkbEEEEg1M0AUUUUAVV3NGPDcUOV1zRqseRtDqAxynY6kaH61aNUjzFxeNcfKWjYFnmRmB1XJlAKj1BOvSvJxduKSMyNvHwx94Vy901/DmH3bC+mV/wn0OlK/OWIMMDDUMx7v2ve/5Aj51vDmJIRKQrmOMtdXbMDYa+HYX6fKskWFTiU8Ucq5UmdbgaEC19D0Nrj518qGNLLF11MOrJbsC5qLrLgnPwAyxexIDr8mIb+Jqk+bOwyHF4l5452g703dBGrLfLa6gFbXbxG973O1IPJ3AZsDxTwyAvh8R3LAC/eK1geumZGHsfaujRX3lOMm0uhtamHDwCKNVHwooXy0UW/QVT2I5IhxBnnGHeaeabEZ80wAhYO4VSiGxYHIbE5bNe9tDZ/OGO7nBYiT7vwRkkS/3bDYo3ow8P8VVrynBPHiIm+7jLYhopkEjvmIiMpVfux4QtgA7NltoRchukdxIcOy9IocNJg4/jwkndy63u7Irs1/IsWH8FulOMkgUEkgAC5J0AHUk1SnZxHJguOSQO7SLjITKH/av94rke4lX5+tWV2hW/s7EhllYFLWh+Pf2Ph/a0PhvUZpFRc89sM+JZ4cN91h7lSyn7xxe2rD4Qd7DodSb1EYLmJpYVgzWyA5Y21Tpqo36C4Hrvc0oEa1m2sagHIYlWFjYEbrcdOpPl5elQ6cxKpbwkqToRv72qClmv7nfz+tbXB8N3kqi66XJubbevvUotk8Mf30yYdLrnYIT+zci9hXRPAOBx4WBIolCqo6dT1Jqi+TORcc+Lw874d1izq5drDT9qxOb8q6GoQKKKKoClDtQ5ZGMwL2t3kN5UJ65R409mW/zC+VN9fMkYYEEXBFiPQ7igOVMDH3jKvn/0m3tWhxCcySZhsdvRRoo/lA+tWrzJ2RTQNLJgQZUaNgiXAkQmwIBYgOMt7deljua1xHL2JVWZsNOAPCbwyWW3mcunWttpRr163M/5GnhxqT+zt79POvnEzWGpuSf/ANP6V84nGhfAuy9W0PqbfX1ow0bMp8JYX3I09N9PpWDRibDsLsGGoHmLfPavtMS97WU/xD56Dz9utS2C4DipbdxDJIeuRWf5E2tb3NMXCeyDic2rRx4cE/8AyMqt75Ywx+tqoHbsGw7CLFsdi6KPK6qS35MtWrUNyjy2mAwseHQ5survaxdibsx9zsOgAHSpmoAooooArn3tEifD8WlUlpRKplRWcIAHsTkbKRoVZbHotdBUm9o3IEfEIs4zLiYUbuWU2ubXCN5qWA8iL773xOCkqI1aKNxWN73D4l8pXOXOXe2oW17Dy8hTZyMT9twII3k8x0hkPv0FJHCCWgnje4bx7ixuRdh7g7jpenTswmZ+I4RGRg8SM7hhay9wyq4PUEutj6ivAsb95VbS/TQ5pa/UshuRrcTOLUr3bssrg3vnVMmmmoNlb3vUvxDnbBQSCObExo5OXKT19SBYe52qYxCEqwVspIIDAAkG2hsdDbexrlrjXLc8eJxeHmZpMVEe8zXv3qnVmAtmuQ2ff9oWvXvjBRba6m9jp/iWDE0MkRNg6MpNgSLi1wDpcb6+VU3w5vsUiwPE0Jw2LtZRM8brLDlaSI5ST1OW5KhuoUmlLlPtL4jAyxxO86rr3LDvPCouQNC62UHY6W2roDlDmmPiGFTERXANwykglWG6kjTyIPUEGuqdFepg4Py5ExwmLZCMRHhliB1HhZQSGU9Qb77ZjTFRRWSlc89dkUWJzTYQLFPuV2jc+oHwsfMaHqOtUjxfhMuHdo50aORN1Ya+46EHoRoa60qC5r5Ng4hFkmWzD4JB8aH0PUeanQ/nQFE8L5AXKZMVOkaKAXC6EX2BdhlHT4Qx1Fgd6kGhgxTQxcMwbtJDJfvBHaIrfxCVmJZyTY3YKRr52pwTsNDIEmx0zovwKBZV+TM35Wp85X5dTBYdYEOYLc3tbc321/MmoDc4UriJBILMBa3toDp6Vt0UVQFFFFAfEsoUFmICgXJJsABuSTtVQ879tbK3d4AbHWVlBDC34Eb16ncbDWm7tPndMOrZc8CktMuvitYRobfhLm5/wVR2N4j3shdyzOdza49BroABsOgtQEtD2wcQBY/ac1wdDCht6iyCxHqbehqwuRe2SDEBIMW3d4g2UORaOQ7DUCyMfI2F9j0FW5FkSYlRmWBypyi91YMCPW1x7GoDA8QiAZZIxm8ypNarSyWdctAp3UH3ANBhXyH0Fc78A7a8VhEEWVJo1+HvCwcC2ihgdgdgQbDS+1o3jHaNj8ZI7iaWNbWCQu8caD1ykXPqxJPTyqUU6dAr2uSW4zjV8f2jE2/aE03/ANrimflPn7iULLKJJcRDezJK2dSOoDtcq1tiD7gjSoDo+itThPE0xEMc0d8kihlvodehHmNj7Vt0AUUUUAUUUUBB80cmYbiCKmJQnISVZWKupIsbMPMAXBuNB5CpXD4NUChVACqEX0UbLfyrPRQBVYdq3Dlw00fE+7Z8qGCTJbS7Du3N+lyyX/fWrPrV4pwyPEQvDKuaORSrDzB/Q9QehoRqzlPivN0s0iun3QRg6BOjKbh81rkgm/p5V0f2fY7D4jCLicPFHE0xzTBFC/ejR72631v5EHrVT8w9g2KiObCuuIUvYKbJIFOzMWOU2Ohtbzt0Fh9kfJk3D8M4xDEPK2YxXVlS1xcMpNywtf2HrVIlQ+Vz1xPC8Rjx2KCLP4nxIUZiVKyB+7sM5B3Wwyi2hvpXQteZB5VlqytWULh8fxVDOuWYxTRsLeE+M4cIhJbULmFrAjXU6Vu4bmfjERv4u6VCAHjQqP8A24CsSFzm0ov166EGrsyDyFGQeQpRKKs7O+asbjYsbG8uaQR/cyHu/CxjsNY1CkZ9b60lwx8RXvECYkNaPvLyyMSySozNrIQdnNxa4Nra1f8AhOGRRFjGgUtuR1rZyilCin4OYeNGSZbMStpEXJHlOWS+RSBfK8OhzHNmtYjWjD8zcZWTCM4Zo3AL+CMBiXbvFfwhlIBUKVI+HXMSauDLRlFKLQg9nXG8dJNPFjg5y2KMyRr55haPQDbdm9DT/XgWvapTFicOsiMjgFWBUg7EHQiuaeZ+AHCY2TCtcEG8LHaRTqv8XT3BHSum6huZuUsPj4+7xCXt8LDR19Vb+mo02oDmLG4ho45OhKlf5hY1kx2AWWNHj/v1Ud8nUnbOo6/98tbX4r2GvLZUxYCBgSzREykDa5DhSb9QBfT5qGM7DOIxTZ1ZJ1BNmSTI5HQZXtbpoCa6QlXhexiUb1W4jxYJUGfEXC/hQaO58hf4R5sflUtgWZ7PIqqg/u4hoi/L8THqzG9MI7LMY5jzYR89ryOWXVib2W7kAAaA9b1Ot2S4q9gvh0t4k08wfHofrSUltERi95CbNjSd7eQHp5aaAe1QGPlKGyHKreIgfS48r1bnC+xmZzeZ1iF7G3ja2t7AaeXXa+lNmD7HeHKQ0kbTsLayO2XTpkUhSPQg71zNkxyBAU4ZglIse4jJFralQSSPM3ufUmp+vFW1e0AUUUUAUUUUAUUUUAUUUUAUUUUAUUUUAUUUUAUUUUAUUUUAUUUUAUUUUAUUUUB5XtFFAFFFFAFFFFAFFFFAf//Z">
            <a:extLst>
              <a:ext uri="{FF2B5EF4-FFF2-40B4-BE49-F238E27FC236}">
                <a16:creationId xmlns:a16="http://schemas.microsoft.com/office/drawing/2014/main" id="{164A5AA9-55F0-5C4B-9A3C-0149A9FD5097}"/>
              </a:ext>
            </a:extLst>
          </p:cNvPr>
          <p:cNvSpPr>
            <a:spLocks noChangeAspect="1" noChangeArrowheads="1"/>
          </p:cNvSpPr>
          <p:nvPr/>
        </p:nvSpPr>
        <p:spPr bwMode="auto">
          <a:xfrm>
            <a:off x="63500" y="-1041400"/>
            <a:ext cx="2143125" cy="21431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 name="AutoShape 4" descr="data:image/jpeg;base64,/9j/4AAQSkZJRgABAQAAAQABAAD/2wCEAAkGBhQSERQUEhQWFRQVGBwXFxgYFxgYGBwfHBgdHBkYGxcYHCcfHB8jGhwYHy8gIycpLCwsFx4xNTAqNSYrLCkBCQoKDgwOGg8PGiwkHyQsLCwsLC8pLCwsLSwsLCwsLCwsLCksLCwsKSwsLCksLCwsLCwsLCwsLCwsLC8sKSksKf/AABEIAOEA4QMBIgACEQEDEQH/xAAcAAACAgMBAQAAAAAAAAAAAAAABgUHAwQIAQL/xABBEAACAQIEAwYDBQUIAQUBAAABAgMAEQQSITEFBkEHEyJRYXEygZEUI0KhsVJigpLBFTNyorLR4fAIFyRD0vFT/8QAGgEBAQEBAQEBAAAAAAAAAAAAAAECAwQFBv/EADERAAICAQIEAwcDBQEAAAAAAAABAhEDITEEEkFRIpHwBRNhcYGhscHh8TIzQlLRJP/aAAwDAQACEQMRAD8AvGiiigAmo/H8bjh+Ik9dP9zpUZzHzCuHcAsLsBlXS99Tp5C25O3pvSri+MM5LKMzndyPCPRFOmnmfXao2kVJsbMRzMctwI4wdmlY6+yqNfkaj8TzSQLjEJ8oj/U3pLxLMSS7XJ3vdj+dYUcVnmN8g7Rc1y2zZ1YdAVC3/SvMDz6QzLKocqbHJ8WuxtrcHz02Pkar/E8Nndi0WJK32Vluo9Nzp8qjuIYjGQeKaKMgaCeO4y6/isNAeoZMv6i2Zqi+sDxeOVcymwvbxAqQQbEENW7VIcN5mzRjOHUMNbAMjA9dDsR7ipXC8zKjKqTBWOiqHsT6ZDSxy9i2qKUuHc1yaB0D+xUN9L6/QVMnmGNVzS3iH79h+hNZjljJ0jcsM4q2SleGvmKUMAykEEAgjUEHUEGvXawudq6HI0eMcXTDpnYFugVfiJ9L0lYjthjViogbTTxPkP0K1k4664+8kEzER3UqptbX4iLXsbXv5AVXPH+GuB41tY6ONVPoSL6+9q8+Sc46pWj7vBcDw2WPJlk1Pts/vuWSnaxFkzGPTchXzMPe6AfnWWLtYwrfCkp9gt/oWqmoYZADlTOvW3i/0m4+dY+8S+uZD9f+a4PiZdj6kPYvCrdtv5l1ntXwo3SYfwr/APas+G7UcC+zsPkD/pJqmBi2tqQ4GxG4/rX2jo3xKp/esMw+e/yqriH1LP2Hgl/Ra+p0Bw7mPDzm0UqsfLZvobE/KpKucMNOI3F9BfcE/W66/katPgHNUkSp3572BvhmXxZfRiN7dQbMPKu2PMpHxuN9k5OH1jqvP/nlQ+UVjgnV1DKQynYg3B+dZK7nxtgooooQ+qKKKpQooooArW4jj1hieWQ2RFLMfQD9a2aTO0+Zjh44F1M0gB/wr4j+eU/KpJ0jUVborjE46bGYpsRIodL6R3sy22RTsRbfqT+TFJjckWd0ZdNtAB6CtKMiEqAPhAGv9fXr86xcc468i5QAF8t65pqtTpJO9Be4hzomYgK35f71rJzYh/C4+h/rWtjeHxsdUA/eHh9ybaUvY3CZiRGzADTKdCfdgP8AiqqZHa9evsP2D5niP47HyO/+351KDixYEAGxFjpp63qmHxbpdQAhG+mv1N6zYfjMimzuzr1BYk/K+1aaXQypPqW5LxBAhRnRBa2jKCB6W2rSwWOwkA8DL7+N2182IJ1pP4Bgp8dKIsPFdmO50AHqdgBV68p9lcGGUNiAs8u5zKCgNuine3r/ALVEmaco9PXmJuE5njY5Y87m9rLGzH6AU68tcrCU97iEYgfAkilbne7I2thoADpv6U5QYdUFkUKPJQAPoKyViGGMJOS6msmeU4qL2R4q2FhoBS72grKeHz9ybPlG3lcZh7W39L0x1ixGXKc1stjmvtbre/S1dWcovlkmc8cr85GGUMy6arIF0upFiLHqDYjXcVK8QC4wfdPquqqxIA13sNm6XNx9b0sc7YONMQ0+FcPC8jJmG2ZffcEdeu/WsPCeLtG6yJoyn5eqkdQR09a8rbx6rY/QwUeOTjP+4lo/9l0v49zeniyHLIpikVQ2ax/z2JB1IGZTfa6nXL9NxCUqLFZCBqsih1YdCDuPkasOOLD4+BGYW6qy7ow8x6Hpt6a1Az8hTqXuyEAExSL/APKxN2Ml7kMRpoQB5eW8mG/FD+Tz8J7RcJe44m6ur6x+or8Px2FmbLIGwsnmt2j+anxW9vzrf4jy7LCA/hZG+GRDmjf5jr6bilfmDBOGL2OhswtYqRuP++tTfJPPBw57uSzwS/HGwup/eA6MPTy9BXB41Jcy/g+vDj8mDI8WTVra9OZfB9/s9tGe91nUgbjz/T2PnWzy3zPJgpDYZo2NpYW+Frb3B0DDof1FM3FeWk/vsMfu7XKk3KA+o+JPJunX1WOLcOuc66MAcw8wPxe48/I+grnySi/ie2XE4uIx86dwekl2/dfuul2fhuILh4lxuEJfCOR3sX4o9bFgOhU7g/W2od8PiFkVXQhlYAgjYg1QvJvNDYYyxN4oZ0ZWXoGykKwB/lPnceVO/Z1zCI2GGdvDJZofK5W5W/rYkeo9a9uGSnG0fkvamCeDNUnaez7/AD7tFj0UUV1PmH1RRRVKFFFFAFJfPP8AfYe+wSU/6adKSefpbTYYeay/otcs0OeHL8vyd+Hye7nzfP8ADEfGSEkn1qNlapDHJqajZKxdbm6uuU0cXJaw8zr109vf9Kg+IxmxyaNaxtsb7j/umnrU5iNtBe3SlHE8Qdibmw8hpXSOpyk69evsREl28PUaev8A+enSvvBouYgakAm/qBWa13FtyLfM6X9KjsPNkYHyrot9TkzpzsRkRuGgqqhllkRiAATrdbkb+FhVg1RXYfzbHBJJh5GCpOQ0ZJ0DgZcpPTMLfNfWr1rUlTIgooorJQpI7YYGbhj5SRldGYDqt7EHzGt/lTvUZzJgO+w0sdr5lIt56bUZY7nOnL6o4mhlJySKMun4gR9DbUf4bdaiO7aCRopNx1GxH4WHoRTBDwgRMDmZspOlhv0J6ms02GWZcjWzbIduvwX6dSPU261hxUk30PZCeTDOMaqS2ff4fJhyXzEIpsmb7tyA3kCfhb+h/wCKtXCY0rcbg7qdj/3zqhI0ySWN7Hw6i1XByrxHvsOjNqy+BvdevzFj86mLwS92/mjXG/8ApxLikqd8sq+z8tCK7SMDEgTERg5pD3bx5Sc1hfcaXt8yB5rSLBzAIcPLFHFHNG1wgcAGJmOpcAfega5M5IU9OlXJjuGJPE0cgzI3TqCNmB6EHY/8g1HxfhWSeSFtJYzZZCPjUi6516grbXp62tW/dJS5ked8bPJhWKdNLZ9V9exu8l80y4eBXndDAJO6AzqZ08N8wj+Jo+lvppoZXmoiF4cTELxt1U3Wzbj2vYqfcGkLE8vSm7CNgeo+IfwsL3Hpv771McscVfI+CnVu7l0QspGST8LAkaAnf1186NWMWWWNPXSS1/R/NMz47CBSHj/u28SkbC+tvQX2+nSpfhGJV4laxvExAsbFSNUYH93wH2qOwJaK0co8EgBF9gSNVPz099al+GcMyZxGrNu7AC5Cjckbm3oL2HpWIYuSbktmeniOP9/w0cc14ovR916otTknnBMbG4Ok0JyyL59A49Gt8jcUy1S8vEEw/wBmxWFGXEp93Mo+CVLaEgaXIAufM33F6tfgfHY8XEJIjcHcfiU/skV1aPmpknRRRUNBRRRQBURzJwYTxaC8iXaM+ttV/iGn0PSpeigKOxxvr5/X1HoQdxUVM1PfOXCe5nkdwe5mIYMB8LfiU28z4vW58qU3hRgTYEDqhv8AUC9cnE6qZGtOraOPZl3+Y2P60tca4cCxZN+vQH1F9qaJsAN1OnrUFi8NlfOwN7W9KqtBtPQWJQ9hYEgHy29QbVgxWEDeJdL7+V/6VNYhRvawPl/T/asT4UtqhzH0IJ+YOtbUl1MuL+pE4WVozY/8VZHJHbjLhT3WKDTQjRTe8ij0J3HofypMGFb8Uam3mpB+gNfIUKdIYgfMgm3rZyR+VbctKOdal94ntuwXd5oVlkJ2BXux8y2/yBpq5R5jGOwyzAAXJBANxceR66EGubuEcBxGMlC6nUA5RfY6rtbUdBV89msDRQvCUMawkKFIsR1/5+dZ3NNVuOVeNXteGhCs+fORpM5nwiZs2rp1v5ikU4B7/fRvH65WP1Gn9a6Fr5eMHcA+4vWeVbnoXFZeXlbtdmk/yjnfH8sSFDJGBNGdyhzEefh0YfS4r75X5k+ylwyl0cgm1rgi4vY7/wDFXFxjklHbvMO3cTeajwN6MmxpQ4tyy1ycVhbnrNAMwPqVHiH5+9dEk6+BxeafiWylult+30NzhPMEUwvG4J/ZOh+lQ3PHL4xGWWMfeqMp6Ejdfexv9agsbwLDqc0WKWIjpJmU/nr+tfGF5xkQlHeOYDZgxv8AzDU/MGq6ehzgpQ8SVr7Edw/iLAMh0kGgDaaje48xrpTHy3wiXFpKDMUlSzLbKFK7EHQ21trrvStxaIyyNMoAzEGwN9QAL389L1Kcr8deKQsCRJkK2tcNcg3tca6bdaxNStNHqwTwPFPHkXie0u3w+vcOOu0Enc4lDlYXB0JFt7EaH2IGhGtSHLPEhFLGXJZRcZxuV2Om+ZfI66edavE8WcTIrz6hSbWAvv5XFtLbk7bVqTuRMXjW0Rygx318IAzg2AzddAPKi5m3exjIsUYR5X4uvYmOLtF9qngiIshV1ttZ0DWHoCxHoCtSnIYl+2IsTZRu/kVHxAj10HoSDSzicACyzx6OOvRl8mHtp6fKrK7OOCspfEOpUOuVL7kXuze2gA89a6XSPLVysehXtFFczqFFFFAFFLvNvPMHDjEJ1kJlz5cgU/BlzXzMoHxCvnF9oWDjheXvQwRXYotjJ92VEgykjVSy3F+tLJYwTwK6lXAZToQRcH3BpI452R4aYloXfDuf2fEv8pNx8mFTOH56w0kGKnQsUwpcSCwzHuxclRfUHpqL1qcK7UMDMmYy9yM2UCbKpO2oysRa7AXJGtSxYjY7sp4lHfucRFMPJiVP0ZSP81L2N5Z4tD/eYN5B5x5X/KMsfyq8TzXhM8qHERB4QWlGceALbMT7XF/K4vXmI5pw64STFq4lgjVnLR2Y+H4gBcag6WNqFs5lx2JCvaWF4W6hlKn+VrfpWBsFA5zLJ3bdNCPzI/3rotufOHTGRJJIykaxszSZGjPeA2Uam7C1itrg1B8TwvAXleOaLDxkLG4kW0SMJVZkKPEwB0Un6b1KW5efSiimwM4/u5g48r3P0N/yrUl4hMujLf5H9D/tVy4rs/4JIjyQ47u1TLmImSRVz/ACGBbXoL30IpYn7PVfENh8FjYcRIEEmQ3TMrC4ytdkc5SDuNGFUjZrck8bMjjDSKUOXPH0JyglgR52zEH92r+5bwxWK7buxPrbYfp+dUZyzy7i8Hjo+8wzK9yqlkzLZtDlYeHUeR/rXQuHiyqFAAsLWG1Upkrw17RQh80V9Uo9pvGcRhcIr4clLyossgQOY0N7sAQR8QUXINs21Qg2UVSMHbHjIAEZUxHifLIyOjyqrqFsqABSQW1K9AbecvjO2KdZMUq4YWjVjFmD30K5S9jqHUkjLa1hvraWS0WdiOGRSfHGje6g1FT8j4Rte5VT6Af7UtYHn6fE8Nx8oQRYjDrLkKAsNBdGAcG5+Vjb1tSzD2mcQwkEbzr3xlJdTIu6goCqtEqKDqx1DH5UsvNQ08Y7Kka7Ydu7f00B91+E/lSdjuRMZGfFh2e344vF/lBvTGvaxOWxeXDKe5R2jjtIJCFYBXZrZWVlJey2NhpfUjdw/Pc2J4Pi8Qi91iIkfKVW4NvhdVbNuPwm/ua0pEdMXuH8mYqfXuWTzaT7v6g6n5CmDBdlfWaYeyAn/M1v0pZHaxjo2maSFSCsGVSCyIGDZ5bqqswY2uL2BI188k3a3i1mLLECsi4e0bhssZZH7wqygMfEF3v00F6c5lUWPw3krCw2IjzkdXOb8vh/Kp0Cqfg7acSYXZsKgcCIqQJCqh7h2cEgmxA2I+OxOlzLcodoOKxXEFjljVIZYFdUsQVNvGQ5+LxX+WXY3vLNWizKKKKpoKKKKAWubeSY8fJh3kP9wW8OhVg+XMCLb+EW+dK/E+xaOSaR0mdY5M5yXvbvLFspt5gb3qzaKlEoSuC9m6wwYuBpCVxasGIsCCy2a2n00NRfEexqKSCKNJWRkBD2+F7kG5W2jDKNRY7jarJpd5vTFBFfCyMuU+NEQOzKdDlBHxDcf1qpJ6EenQXYuyNQZVaZ2imRg6X2ZiGZ19c4B1vUhwbs7WHA4nCPKzDEBgzCwPiGrbWv8qX+UMdxjHp3i4qOOIErmaKLvCw3HdhTltp8Vt/nVlYKORY0Erh5AAGdVyBj1IW5tfyvUotFdzdi0RByysrFU1Wws6Xsw06gkG99+leHsXTwETMCoj9rx3y202sxv67WqyqwcSnaOGR1VnZUYhVF2JA0AHU3pSFIqHiHIOCwr/Z5sXIkjIhTwObZWbu3DKmX9sH57U38t9mS4TEQzLJmKR92yn4SBfKRpoRc+mu1J3K3LUmMf7diJyxlNwo7uSwICnNmUqHbL4YlF1BuSKt7gyFYVUgAp4SBsLGwA+VqUKRvV8SyhVLMbAAkk7ADc191qcVhDwSqdmRlPzUiqUoPm3tExOKlk7vFPDDmKpHHmVsoNgWKakka721FJ8vEJlOZJ8Tm880qn6571YvMMEcGZQypbQRplIHoW6mkuZ87eVbolk5yv244zDWTEj7VGNCW8MwHo+zfxC5/aq7+XOZcNxLD97Ac6HwsrCzKbaqy+diPMG+hNcvcdRdNrjS42NWF/wCO2IcYvFID92YVZh0zBwFP0Z6yylqcw8GwEKLicQiRrBc5rftEeGw1bMbeEbm1VRzP2uPLLbBRxYdLFRLIivKRb9nVUHpYn1G1Tfb1xFi+Ew4NlIaQ+Ra4RfoC381RGI4Rh48MMoAULqx1dm66dPFca61UiN0KMfN+OUkrj3UnfKSBp0sEA09qn+A9q88RWPGLHisOp2yKji/VSAoJHkRr5jeoEEX2po4NwuFxafK0bKRobMumhHqDralEst/lriODxsYnwwUgeA+GzKbaoy9DYj5EW0qXw+AjRSqIqg7gC16pnsQnaPHYiC91aMk+RMcgAP0ZvrV3Vk0ap4XFa3drYDLt08vavn+yIbAd2tgLDTpe9vrW5RQGp/ZEOv3a63B089/rXsfDIly5UUZPhsNvO1bVFAFFFFAFFFFAFFeFrUlcY7VcPG5jwyPipBp93YJfy7w7/wAIYUA7UVWsnaviY9ZuGyKnUiQ3/wA8Sr+Ypp5Y57wuOuImKyAXMUgyyAeYGzD1UkUBFRcdTBcRxUeIaOGHEFJo2drXbuxG1rLbUxg2Yi1ut9GrCcUhm1iljk/wOrf6SaWOf+U48W0LyuUVMynJrI17ZAi2NzmvoehpL4r2bNFouJiBykokir3+mtl7vW/qD1613UcbS8VPqcuaab0LhxGJSNSzsqqN2YhQPcnSq1577SZe4P2AEJmyHEECxJ0CQhvic6nY2Ck6CxqB5H4U2LjaXHzSthcP4sjyOVzdBa528hqSQBvTPwvgP9pyiaeMJg4jlghsuUqPMDQXbVreQTUZr6y4VjtXqvXn+CQyc+taHz2N4tRA+HYWkjIcEg6rIMwykjVdtRo2pGmtWDhB8f8AjP8ASkTtI5tiwUkLROhxS5lEYGZgrIcpYD4VzW06302rW4N2sSyx5hgJpBc5mQgDUkgWsdhp8XSvKdizK+J4gysp2YEH5i1LfAu0LDYlxFd4ZjoI5hlYnyUglWPoDf0pnqg595hwhErows6GzD56MPNT5+dwdRSxiXygnr0Hr0qz+06HLiiTHpkDK4/eurD/ACg/MVWONkF7/wBK2ZIviI8J9t6tf/x64DIi4jFOpWOULHGT+LKzF2HoDYX6kHyqpcZmfRRV99mnaHhZMHh4HZIJ0y4cRE2zELZWQeTD6NceRMZo0O3bgJeCHFKCe5YpJboj2sx9AwA/jpBxjWVB+Fh4T67gH3Gx8xbqK6LxeFWVGjkUMjqVZTsQRYg+4rnLiSpHJiMLcskErxKxvqqsQoJ/aG3uL0RlmisOtSXD5PvAo6C7Hyv8I9zv7D1FRn2gA7j619pxEorGFCTqb+p6+Z6fSqZLA7EeDnv8XiLWQXhQ+ZL5mt7AJ/NVv1A8jYGOHh+FWK2UxK5I/EzqGdvmxJqerB0CiiigCiiigCiiigCiiigK8534nJi8UvDcO1gQDiGHlvk06ZbMw65lG1wWjl/lqDBoEiUX6uQMx6an+lJvIExOL4hiGR3YzMl1CnKO8a2hIY6BR4b7U7Yjj8KKWd8lgWswKNoOiOATt0FQEkzb+1VV2pcBjgaCfDK0WILkho8qrdRe41FnOwCghtQelbMXaqcQzRoEwpIzLNKWkUL4QLKi/Frex8IsdTW9wvjWBicyfaYJJ7eKaaV3kt5AlAEX91QBXVQ6uzDl0RCrzTisVgftCyBO4cJKwsXzNoWtlAjjVXBAsSfPrTlwPheFw8BxgjcOVaRnmOaXYk65iBfplOxFUtxnj/cycQghZDBiiPEviUhWZh3d9Be4W/QDTavrhPOGLkSPDSYiQ4WRkjclFOQEjRX3Nh6+VG02k1XrzFNK1qOvK+Cl4h4GumHErTTEaFnc3C++Ww/dFzuRZs555jOBw8cOFUCeY91AoGiAAZnC7HKCAB1LL60x8M4THh4liiUKiCwH6knqT50kSxd/zDZtVwuHUqPVrsT9WX+UVcuTnemxMcOVfExRdlMf2KYSgyYqRWbvCSxEhFwQTu2bQk+elhpUr2W4OJcAjxoUeQkygliC48JIDGwFraAAWA8qbifQ0hcpcXGHx+IwEhyszNLB4WCsCS7Bc2ptma3onpXI6DFzLyhDi4yGUZ+jDQjy16efv9RH8i8dlzyYLFEtPALo53kjva582UkAnqGW+t6bVNIvMg7ni+BlXQyMY29Q4K/6jf3FAbnaRw5XjSR2EarcO5BIAtmvYanYgDzIqkeNBSw7lGCW3kYBn38WX8I029K6J5swAmwkqEX8N/pv+V6534pD3ZOrgAkG2o9fMitLYml6kKD+pH0r4wGElkxSph1ZpWa6Bd7gZgRew0tf5VnlQDUddff11rY5WlK8VwbDf7RCPrIoP5E0COi+P8Tlj4VNM4MUwwrMQCLo/dnYqbaPsQaobg+FaaIBfE7FmJY+7MzM3pckmulsZhFljaORQyOpVlIuCCLEEGuZeEr9wV2+Nf8AKRREkYZ4EU6Pn82RGZR65rWPyqUwGGHhZHSRbgXU7X6FTqKiO8YW1UaAA+Lptpe1SfBYAHudSxW5/Pb5UI6ofsZJipeCYV8LmEkWJ0KW8KRyyKCRfxAeG41v5VCLjOL4aNYoe9Eid4ZCQkgkfOrK+aS5OZM19uo00q0ez6G3DcLcWzRh/wCclr/O96YcorDRqiohzNxlp8SFT443aBSiZF2MZQ2vmy5gQ5IJttapXheOx2L4RjUmVziMkixHwpIbg5QStlzDa4tfSrIy0AUoUUXhYuMYPB5oWlyyuWFirlDksotNmbKWGtiNfOsnEOMcWlxcUhEq2DmIKseQZ4Avwm2Zs+YkObXtawq8MtGUUolCd2a8Xxc0Mi4wN3iOQGYKCV6fAAPP19acq8Ar2qaCiiigK35Mn+y8TxuEfTvJDJHfqCS4t/A4Hupp44vgRNDJEWZA6lcyGzLpup8xS7z7yg+IyYjCnLiofh1tnUG4W/RgSSpOniYGwa40uAdpkbfdYwGCdNHzKQL+q7oeuo16aWoCL7JOCRwTY5FyO8MgiEynxEa3GTMcq3XpuQwucoNWDi8bCgPesnhFzmKkgDfTel3D8Q4VCZZE7hDIwL5beMgaNkGh+I9N81LnFeYpeKMcHw2PLFe00pXKij963+j4m8gNalgX+E8ry8SlxuKhAH3oEV7BN2Zxe/hIUx2IB13Hlucr9mUjYpExRyGFjNIhYOZVZw0bDLpfOHVjvoPMWtnl7gUeDw8cEXwoNSd2J1Z29SbmtPEcoRvjFxZlnEigAKJSI7C3hyW2JAJF7E1QT1V5xFvs3H45G0TFwBAemZDlt7/3f81WFel/nXlYY7D5VISaM54X/ZYDY21ysPCbed9wKAm9fP8A78qwnCIWDlQWXQEgFhf4rE6i/wDSk3l3n7Ifs3EAYMQmhzbMNgwOxH7w8J8xfKGg8fg0+8WxBOa/h0t189fyPlQEiKQOLSfauN4aJdVw15HI6ZRf/WYx/FWxzF2jIv3WEvNM+iZRfX90bsf062GokeROVGwqPLPY4maxk1uFAuRGD1tckkbk6aAUA0ugIIOxFjXP/OPDzFNIoGoJ362Nt+nn866Cqq+1ThFpe8GgkXceYFj+VqqIyoptRsR6GvOX8fHDxDCyym0ccqOxAJNla+w1O1ZZkIuGtfzH+1QmJW8lrgbanYa7mtMI6y5a5lhx0PfYcsUzFfEpU3XfQ+4qjeLcN+z4rFxWsExLW/wv4l/ysKtrsx5XlwGDMM5QsZWcZCWWzBQNSB5E7dapIcUed8S8rl3aTNmY3NgxCj2AAAHkKiD2NCyhv3j9f+BUvw5TY21NjYeuXT8zUUx8dgNTqTbp79famnkxf/dYcWveWMW/jBP5An5VTJefBsH3OHhi/wD5xon8qgf0rcoFFYNhRRRQBRRRQBRRRQBRRRQBUVxrlfDYsD7REsltiRZh7OPEPkalaxzTqilnIVVFySQAANySdAKAqnmXhPCeH4mKKbDSuJI3kzNPK6DIDZSjMb5iLDpqKnuWe0PAGKCMD7M0hyiEL4UPeFFDNGuRczCwJtc198ycN4ZxF0Z8VAXVcgyzodMwYaB/2gD+W1YR2R4NhGys3gOYMGJBGbPrrY2clgTe16mpNSQ/9TOH5c3fNawb4JL2aVohpa/xqdN7a7GsOF7U8DJMIkMhBiMofu3y6E3TLbNmGVum+gua0T2L4QOzKzgNqFuxAs2YWudg2tqTuZ4eF8NxP2d48RI3dEPkylckub7s5pAb6lgemYa01JqPs3argRkIZjGe9DtlcMhiRXIMZW5uGH/NSWH5vws2GxGIgYyLh1cutmRvAme1nAOotY7a0l8r9n3DsdB30EsjoWZWzZ1ZSyAOjXO+XLqLjqDTbwPkLD4ZMQiksmITJICTrdcpN73FxppTUuomv2h4DiChcRhT/eRouZ1a3eZvErKLqVy6gW33qO4WnBZYO+MmLj1UNHnkchmuRGCqkucoJOXYb2pow3Y1hVN+8c2KlbsxtlN13OwvttrXo7F8HlIVnANtid1JykG+4uwv1BNTUmoy8pcCwcUSy4MKVlUESDxM4IuLu3iPsTU/kqO5f4SmEgSGM3VdqkO9HnWjR91A86cJ7/DNYXZPGPPTcfT9KnO8Hn/0b153goDlfi7pHI65ri9wBrb0qN4XwWXHYgQ4dCzubaDRR1Zj+FRvc/rpXS+L7OuGyyGSTCRFybnQgEnqVBy3PtUzw7hsOHXJBFHEv7KIEGnmFFWyI2MNDkRVvfKoF/Owteuf+fcAuG4tiERBGkgVlCiy6oCSBtq+c/Wug+8FLXOXI+G4iqiUlJFuI5UIDjzXXRh1sflaomGUDqXAG25P9Pc099l8AfiCArfu43kv+ydEU+9mYfM1nk7CJFN4sf8AJ4f6iT+lP/JnKUeBjZQ/eyvYySEBSbfCAo2Ua6XOpJqtihkqL4pzPhcMwTEYiKJmFwruqki9rgHpe4qUqtu0rkfE4vFQ4jDkEJH3bKS6n4y17owuNbWvWWGPWE49h5XyRzRu9mOVWBNkbI5sOgfwn1rfvVGT9k+Ozq6EAq7EEEhlzS94CLEWI2+tS/8A6Z41psTnm8OIRiXub5y4kjZtdTG4ABFrKOm1LYtluXqNwXMuGmlaGKeJ5UvmjV1LjKbNdQb6HQ0gci8g43C4xJp5cyZGv4iSGdg0m/7bANWhi+yDEPJipRKMzSSPEDcoRJJnZbdLjwkm/tS2LZbGNx8cKF5XVEBALMbC7EKoufNiB862L1RuJ7K+IPDGpYHu8yqhJsoMolumtgb+E+lNfInJ2LweNlkkIMUo8Vid8xa5LEknUjUn0NtKWLZY9FFFUoVFczqDhZAQCCALHUHxDzqVpO59xrqYUU+GzyMLi5KAZB52vfbyrjnly42wJ3GsOrBE7oMhN2yKpPtcjSl/geLlj4lBBC5AR1ZYhbKGewdtDlN0JuLGpQzPJ8bsfUm4+nSobEYFYpDikv3qLm1Ol0IYbDrlAr4mHiIqdOyvFJx969vXrzOhGYAEnYda5K5t4z9rxs+IN7SOSt9bKNEHyULXUmC4iuMwYlhPhmiuuuozKRY+RB0PqK5C1Gh3Gh/rX6KJll6/+P8AxoNhcRhfxRP3i+quLH6Mp/mFN8+NnM5ZY2CpHKoFhZizXjO/QBb/ADpP7M+UZsJj4pVRu4n4dG7vbw94e7ul7aNcZrHXVvkzcV7XsBh8S+HkMgeNsrkRkqD11GptfoKjKZo8fOqzv3TnvJGKKQLqvdlV66eIITb1r2HFtBFEMsjMAFOm4LAsfLMOl+nWmThXFIsTEssDrJG3wspuD0PsQehraKDyoBL/ALRZmjURTWRXRiUUNZo1XMrZzY3W+W1td9NfG4ocgjWGexURs1hewiZMwGbfMQbdddqdsopL7QecWwkarh8plazEZc3gNwWRj4b3Gxv7bUBh4hzKpJQrIhyy+Fu7W4devjvYPrceXyr1eIiQzuiykSSRsMoXTuyDY5XIN7EE32tpVVznvCxa8jF8+dtW+R0Jsdjf0qd5T5qkwcjEDNG3xqSP8ttj61my0WAvEpLh2ikCrOXQBQTlsw1JcWYlieo6VqyYqSVQoimUCKWPW34lRUJIO9kJPkTpeseN7VEGUxQkru2chTb0C3+p+lM3LPM8GOi7yE7GzKdwRuPI+48xVJRE4ni8neFlhlzAZV0GS3hYEi++dbf4T8q+IMRKZY5JEkzKzuF0ygNl8F9yBZjci9yOlOOWi1UCbh+INFbLFM5GZRmtqLswJsd8zAew+VQvG+0MYGSSaaJ88iARxEgfDcFidbL62ubHSrMtVH9sqNHjS5TOGjVowSAPDcMASp1B1tp8QoBa4z2w42e9pigbQLDaMC/72rn+ao3hHOU2FnWdJ5g4PjDu0kcgvqGBNxpfz26VFcRglnlEmUAZQN1W1hsQOo87eVYMXwORDlkIU5Qw1DaMLg3Btt0qkOmuT+f4sd4LZJgpYpe4IBALI3UC40OviG+9NVcucj8eOExeGlc/dxvZjucpXIxy7nQ3t+6Ku3jfa1gYcOZI5VmkI8ES3DEnbMCLoBuSRp6mwMKO1FULhO3HH3YmPDsCTlGRhl/d0cEj1N6ksF28TZ173DRlPxZGZW9coa4v6E/OgLooqG5W5sg4hCZYC1g2VlYWZTa9iLkbEEEEg1M0AUUUUAVV3NGPDcUOV1zRqseRtDqAxynY6kaH61aNUjzFxeNcfKWjYFnmRmB1XJlAKj1BOvSvJxduKSMyNvHwx94Vy901/DmH3bC+mV/wn0OlK/OWIMMDDUMx7v2ve/5Aj51vDmJIRKQrmOMtdXbMDYa+HYX6fKskWFTiU8Ucq5UmdbgaEC19D0Nrj518qGNLLF11MOrJbsC5qLrLgnPwAyxexIDr8mIb+Jqk+bOwyHF4l5452g703dBGrLfLa6gFbXbxG973O1IPJ3AZsDxTwyAvh8R3LAC/eK1geumZGHsfaujRX3lOMm0uhtamHDwCKNVHwooXy0UW/QVT2I5IhxBnnGHeaeabEZ80wAhYO4VSiGxYHIbE5bNe9tDZ/OGO7nBYiT7vwRkkS/3bDYo3ow8P8VVrynBPHiIm+7jLYhopkEjvmIiMpVfux4QtgA7NltoRchukdxIcOy9IocNJg4/jwkndy63u7Irs1/IsWH8FulOMkgUEkgAC5J0AHUk1SnZxHJguOSQO7SLjITKH/av94rke4lX5+tWV2hW/s7EhllYFLWh+Pf2Ph/a0PhvUZpFRc89sM+JZ4cN91h7lSyn7xxe2rD4Qd7DodSb1EYLmJpYVgzWyA5Y21Tpqo36C4Hrvc0oEa1m2sagHIYlWFjYEbrcdOpPl5elQ6cxKpbwkqToRv72qClmv7nfz+tbXB8N3kqi66XJubbevvUotk8Mf30yYdLrnYIT+zci9hXRPAOBx4WBIolCqo6dT1Jqi+TORcc+Lw874d1izq5drDT9qxOb8q6GoQKKKKoClDtQ5ZGMwL2t3kN5UJ65R409mW/zC+VN9fMkYYEEXBFiPQ7igOVMDH3jKvn/0m3tWhxCcySZhsdvRRoo/lA+tWrzJ2RTQNLJgQZUaNgiXAkQmwIBYgOMt7deljua1xHL2JVWZsNOAPCbwyWW3mcunWttpRr163M/5GnhxqT+zt79POvnEzWGpuSf/ANP6V84nGhfAuy9W0PqbfX1ow0bMp8JYX3I09N9PpWDRibDsLsGGoHmLfPavtMS97WU/xD56Dz9utS2C4DipbdxDJIeuRWf5E2tb3NMXCeyDic2rRx4cE/8AyMqt75Ywx+tqoHbsGw7CLFsdi6KPK6qS35MtWrUNyjy2mAwseHQ5survaxdibsx9zsOgAHSpmoAooooArn3tEifD8WlUlpRKplRWcIAHsTkbKRoVZbHotdBUm9o3IEfEIs4zLiYUbuWU2ubXCN5qWA8iL773xOCkqI1aKNxWN73D4l8pXOXOXe2oW17Dy8hTZyMT9twII3k8x0hkPv0FJHCCWgnje4bx7ixuRdh7g7jpenTswmZ+I4RGRg8SM7hhay9wyq4PUEutj6ivAsb95VbS/TQ5pa/UshuRrcTOLUr3bssrg3vnVMmmmoNlb3vUvxDnbBQSCObExo5OXKT19SBYe52qYxCEqwVspIIDAAkG2hsdDbexrlrjXLc8eJxeHmZpMVEe8zXv3qnVmAtmuQ2ff9oWvXvjBRba6m9jp/iWDE0MkRNg6MpNgSLi1wDpcb6+VU3w5vsUiwPE0Jw2LtZRM8brLDlaSI5ST1OW5KhuoUmlLlPtL4jAyxxO86rr3LDvPCouQNC62UHY6W2roDlDmmPiGFTERXANwykglWG6kjTyIPUEGuqdFepg4Py5ExwmLZCMRHhliB1HhZQSGU9Qb77ZjTFRRWSlc89dkUWJzTYQLFPuV2jc+oHwsfMaHqOtUjxfhMuHdo50aORN1Ya+46EHoRoa60qC5r5Ng4hFkmWzD4JB8aH0PUeanQ/nQFE8L5AXKZMVOkaKAXC6EX2BdhlHT4Qx1Fgd6kGhgxTQxcMwbtJDJfvBHaIrfxCVmJZyTY3YKRr52pwTsNDIEmx0zovwKBZV+TM35Wp85X5dTBYdYEOYLc3tbc321/MmoDc4UriJBILMBa3toDp6Vt0UVQFFFFAfEsoUFmICgXJJsABuSTtVQ879tbK3d4AbHWVlBDC34Eb16ncbDWm7tPndMOrZc8CktMuvitYRobfhLm5/wVR2N4j3shdyzOdza49BroABsOgtQEtD2wcQBY/ac1wdDCht6iyCxHqbehqwuRe2SDEBIMW3d4g2UORaOQ7DUCyMfI2F9j0FW5FkSYlRmWBypyi91YMCPW1x7GoDA8QiAZZIxm8ypNarSyWdctAp3UH3ANBhXyH0Fc78A7a8VhEEWVJo1+HvCwcC2ihgdgdgQbDS+1o3jHaNj8ZI7iaWNbWCQu8caD1ykXPqxJPTyqUU6dAr2uSW4zjV8f2jE2/aE03/ANrimflPn7iULLKJJcRDezJK2dSOoDtcq1tiD7gjSoDo+itThPE0xEMc0d8kihlvodehHmNj7Vt0AUUUUAUUUUBB80cmYbiCKmJQnISVZWKupIsbMPMAXBuNB5CpXD4NUChVACqEX0UbLfyrPRQBVYdq3Dlw00fE+7Z8qGCTJbS7Du3N+lyyX/fWrPrV4pwyPEQvDKuaORSrDzB/Q9QehoRqzlPivN0s0iun3QRg6BOjKbh81rkgm/p5V0f2fY7D4jCLicPFHE0xzTBFC/ejR72631v5EHrVT8w9g2KiObCuuIUvYKbJIFOzMWOU2Ohtbzt0Fh9kfJk3D8M4xDEPK2YxXVlS1xcMpNywtf2HrVIlQ+Vz1xPC8Rjx2KCLP4nxIUZiVKyB+7sM5B3Wwyi2hvpXQteZB5VlqytWULh8fxVDOuWYxTRsLeE+M4cIhJbULmFrAjXU6Vu4bmfjERv4u6VCAHjQqP8A24CsSFzm0ov166EGrsyDyFGQeQpRKKs7O+asbjYsbG8uaQR/cyHu/CxjsNY1CkZ9b60lwx8RXvECYkNaPvLyyMSySozNrIQdnNxa4Nra1f8AhOGRRFjGgUtuR1rZyilCin4OYeNGSZbMStpEXJHlOWS+RSBfK8OhzHNmtYjWjD8zcZWTCM4Zo3AL+CMBiXbvFfwhlIBUKVI+HXMSauDLRlFKLQg9nXG8dJNPFjg5y2KMyRr55haPQDbdm9DT/XgWvapTFicOsiMjgFWBUg7EHQiuaeZ+AHCY2TCtcEG8LHaRTqv8XT3BHSum6huZuUsPj4+7xCXt8LDR19Vb+mo02oDmLG4ho45OhKlf5hY1kx2AWWNHj/v1Ud8nUnbOo6/98tbX4r2GvLZUxYCBgSzREykDa5DhSb9QBfT5qGM7DOIxTZ1ZJ1BNmSTI5HQZXtbpoCa6QlXhexiUb1W4jxYJUGfEXC/hQaO58hf4R5sflUtgWZ7PIqqg/u4hoi/L8THqzG9MI7LMY5jzYR89ryOWXVib2W7kAAaA9b1Ot2S4q9gvh0t4k08wfHofrSUltERi95CbNjSd7eQHp5aaAe1QGPlKGyHKreIgfS48r1bnC+xmZzeZ1iF7G3ja2t7AaeXXa+lNmD7HeHKQ0kbTsLayO2XTpkUhSPQg71zNkxyBAU4ZglIse4jJFralQSSPM3ufUmp+vFW1e0AUUUUAUUUUAUUUUAUUUUAUUUUAUUUUAUUUUAUUUUAUUUUAUUUUAUUUUAUUUUB5XtFFAFFFFAFFFFAFFFFAf//Z">
            <a:extLst>
              <a:ext uri="{FF2B5EF4-FFF2-40B4-BE49-F238E27FC236}">
                <a16:creationId xmlns:a16="http://schemas.microsoft.com/office/drawing/2014/main" id="{BABC7073-3810-B5FC-09FC-7BDE957B41AB}"/>
              </a:ext>
            </a:extLst>
          </p:cNvPr>
          <p:cNvSpPr>
            <a:spLocks noChangeAspect="1" noChangeArrowheads="1"/>
          </p:cNvSpPr>
          <p:nvPr/>
        </p:nvSpPr>
        <p:spPr bwMode="auto">
          <a:xfrm>
            <a:off x="215900" y="-889000"/>
            <a:ext cx="2143125" cy="21431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2153448837"/>
      </p:ext>
    </p:extLst>
  </p:cSld>
  <p:clrMapOvr>
    <a:masterClrMapping/>
  </p:clrMapOvr>
  <mc:AlternateContent xmlns:mc="http://schemas.openxmlformats.org/markup-compatibility/2006">
    <mc:Choice xmlns:p14="http://schemas.microsoft.com/office/powerpoint/2010/main" Requires="p14">
      <p:transition spd="med" p14:dur="700" advTm="10954">
        <p:fade/>
      </p:transition>
    </mc:Choice>
    <mc:Fallback>
      <p:transition spd="med" advTm="10954">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0649" y="532479"/>
            <a:ext cx="6878786" cy="1046064"/>
          </a:xfrm>
        </p:spPr>
        <p:txBody>
          <a:bodyPr/>
          <a:lstStyle/>
          <a:p>
            <a:pPr algn="ctr"/>
            <a:r>
              <a:rPr lang="en-US" dirty="0">
                <a:effectLst>
                  <a:outerShdw blurRad="38100" dist="38100" dir="2700000" algn="tl">
                    <a:srgbClr val="000000">
                      <a:alpha val="43137"/>
                    </a:srgbClr>
                  </a:outerShdw>
                </a:effectLst>
              </a:rPr>
              <a:t>Races</a:t>
            </a:r>
          </a:p>
        </p:txBody>
      </p:sp>
      <p:sp>
        <p:nvSpPr>
          <p:cNvPr id="3" name="Content Placeholder 2"/>
          <p:cNvSpPr>
            <a:spLocks noGrp="1"/>
          </p:cNvSpPr>
          <p:nvPr>
            <p:ph idx="1"/>
          </p:nvPr>
        </p:nvSpPr>
        <p:spPr>
          <a:xfrm>
            <a:off x="471638" y="1578543"/>
            <a:ext cx="7984975" cy="4746978"/>
          </a:xfrm>
        </p:spPr>
        <p:txBody>
          <a:bodyPr>
            <a:normAutofit fontScale="92500" lnSpcReduction="10000"/>
          </a:bodyPr>
          <a:lstStyle/>
          <a:p>
            <a:pPr marL="342900" indent="-342900">
              <a:buFont typeface="Arial" pitchFamily="34" charset="0"/>
              <a:buChar char="•"/>
            </a:pPr>
            <a:r>
              <a:rPr lang="en-US" sz="2600" dirty="0"/>
              <a:t>SOMI offers the following races for Cycling State Competition</a:t>
            </a:r>
          </a:p>
          <a:p>
            <a:pPr marL="342900" indent="-342900">
              <a:buFont typeface="Arial" pitchFamily="34" charset="0"/>
              <a:buChar char="•"/>
            </a:pPr>
            <a:r>
              <a:rPr lang="en-US" sz="2600" dirty="0"/>
              <a:t>Three Wheel Bike</a:t>
            </a:r>
          </a:p>
          <a:p>
            <a:pPr lvl="2">
              <a:buFont typeface="Arial" panose="020B0604020202020204" pitchFamily="34" charset="0"/>
              <a:buChar char="•"/>
            </a:pPr>
            <a:r>
              <a:rPr lang="en-US" sz="2200" dirty="0"/>
              <a:t>250m Time Trial, 500m Time Trial, 1k Time Trial, 3k Time Trial</a:t>
            </a:r>
          </a:p>
          <a:p>
            <a:pPr marL="342900" indent="-342900">
              <a:buFont typeface="Arial" pitchFamily="34" charset="0"/>
              <a:buChar char="•"/>
            </a:pPr>
            <a:r>
              <a:rPr lang="en-US" sz="2600" dirty="0"/>
              <a:t>Individual</a:t>
            </a:r>
          </a:p>
          <a:p>
            <a:pPr lvl="2">
              <a:buFont typeface="Arial" panose="020B0604020202020204" pitchFamily="34" charset="0"/>
              <a:buChar char="•"/>
            </a:pPr>
            <a:r>
              <a:rPr lang="en-US" sz="2200" dirty="0"/>
              <a:t>500m Time Trial, 1k Time Trial, 3k Time Trial, 5k Time Trial, 5k Road Race, 10k Road Race</a:t>
            </a:r>
          </a:p>
          <a:p>
            <a:pPr marL="342900" indent="-342900">
              <a:buFont typeface="Arial" pitchFamily="34" charset="0"/>
              <a:buChar char="•"/>
            </a:pPr>
            <a:r>
              <a:rPr lang="en-US" sz="2600" dirty="0"/>
              <a:t>Unified</a:t>
            </a:r>
          </a:p>
          <a:p>
            <a:pPr lvl="2">
              <a:buFont typeface="Arial" panose="020B0604020202020204" pitchFamily="34" charset="0"/>
              <a:buChar char="•"/>
            </a:pPr>
            <a:r>
              <a:rPr lang="en-US" sz="2200" dirty="0"/>
              <a:t>3k Unified Time Trial, 5k Unified Time Trial, 3k Unified Tandem Time Trial, 5k Unified Tandem Time Trial, 5k Unified Team Road Race, 10k Unified Team Road Race</a:t>
            </a:r>
          </a:p>
        </p:txBody>
      </p:sp>
    </p:spTree>
    <p:extLst>
      <p:ext uri="{BB962C8B-B14F-4D97-AF65-F5344CB8AC3E}">
        <p14:creationId xmlns:p14="http://schemas.microsoft.com/office/powerpoint/2010/main" val="2705730775"/>
      </p:ext>
    </p:extLst>
  </p:cSld>
  <p:clrMapOvr>
    <a:masterClrMapping/>
  </p:clrMapOvr>
  <mc:AlternateContent xmlns:mc="http://schemas.openxmlformats.org/markup-compatibility/2006">
    <mc:Choice xmlns:p14="http://schemas.microsoft.com/office/powerpoint/2010/main" Requires="p14">
      <p:transition spd="med" p14:dur="700" advTm="25722">
        <p:fade/>
      </p:transition>
    </mc:Choice>
    <mc:Fallback>
      <p:transition spd="med" advTm="25722">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4BDB6-8136-AF9C-F7DA-6B8C0C9F49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2B9CB9-5562-55C5-E2FF-DEBCA1254286}"/>
              </a:ext>
            </a:extLst>
          </p:cNvPr>
          <p:cNvSpPr>
            <a:spLocks noGrp="1"/>
          </p:cNvSpPr>
          <p:nvPr>
            <p:ph type="title"/>
          </p:nvPr>
        </p:nvSpPr>
        <p:spPr>
          <a:xfrm>
            <a:off x="900649" y="532479"/>
            <a:ext cx="6878786" cy="1046064"/>
          </a:xfrm>
        </p:spPr>
        <p:txBody>
          <a:bodyPr/>
          <a:lstStyle/>
          <a:p>
            <a:pPr algn="ctr"/>
            <a:r>
              <a:rPr lang="en-US" dirty="0">
                <a:effectLst>
                  <a:outerShdw blurRad="38100" dist="38100" dir="2700000" algn="tl">
                    <a:srgbClr val="000000">
                      <a:alpha val="43137"/>
                    </a:srgbClr>
                  </a:outerShdw>
                </a:effectLst>
              </a:rPr>
              <a:t>Races</a:t>
            </a:r>
          </a:p>
        </p:txBody>
      </p:sp>
      <p:sp>
        <p:nvSpPr>
          <p:cNvPr id="3" name="Content Placeholder 2">
            <a:extLst>
              <a:ext uri="{FF2B5EF4-FFF2-40B4-BE49-F238E27FC236}">
                <a16:creationId xmlns:a16="http://schemas.microsoft.com/office/drawing/2014/main" id="{5D2E0CCC-C623-E2AF-3ED3-82BF0C5403C1}"/>
              </a:ext>
            </a:extLst>
          </p:cNvPr>
          <p:cNvSpPr>
            <a:spLocks noGrp="1"/>
          </p:cNvSpPr>
          <p:nvPr>
            <p:ph idx="1"/>
          </p:nvPr>
        </p:nvSpPr>
        <p:spPr>
          <a:xfrm>
            <a:off x="471638" y="1578543"/>
            <a:ext cx="7984975" cy="4746978"/>
          </a:xfrm>
        </p:spPr>
        <p:txBody>
          <a:bodyPr>
            <a:normAutofit/>
          </a:bodyPr>
          <a:lstStyle/>
          <a:p>
            <a:pPr marL="250825" lvl="2" indent="0">
              <a:buNone/>
            </a:pPr>
            <a:r>
              <a:rPr lang="en-US" sz="2400" b="1" u="sng" dirty="0"/>
              <a:t>FOR ALL DIVISIONS</a:t>
            </a:r>
          </a:p>
          <a:p>
            <a:pPr lvl="2">
              <a:buFont typeface="Arial" panose="020B0604020202020204" pitchFamily="34" charset="0"/>
              <a:buChar char="•"/>
            </a:pPr>
            <a:r>
              <a:rPr lang="en-US" sz="2000" dirty="0"/>
              <a:t>To qualify to register for 3k events, the athlete must be able to complete the race in 15 minutes or less</a:t>
            </a:r>
          </a:p>
          <a:p>
            <a:pPr lvl="2">
              <a:buFont typeface="Arial" panose="020B0604020202020204" pitchFamily="34" charset="0"/>
              <a:buChar char="•"/>
            </a:pPr>
            <a:r>
              <a:rPr lang="en-US" sz="2000" dirty="0"/>
              <a:t>To qualify to register for 5k events, the athlete must be able to complete the race in 18 minutes or less</a:t>
            </a:r>
          </a:p>
          <a:p>
            <a:pPr lvl="2">
              <a:buFont typeface="Arial" panose="020B0604020202020204" pitchFamily="34" charset="0"/>
              <a:buChar char="•"/>
            </a:pPr>
            <a:r>
              <a:rPr lang="en-US" sz="2000" dirty="0"/>
              <a:t>To qualify to register for 10k events, the athlete must be able to complete the race in 26 minutes or less </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704" y="4804893"/>
            <a:ext cx="7022592" cy="1959294"/>
          </a:xfrm>
          <a:prstGeom prst="rect">
            <a:avLst/>
          </a:prstGeom>
        </p:spPr>
      </p:pic>
    </p:spTree>
    <p:extLst>
      <p:ext uri="{BB962C8B-B14F-4D97-AF65-F5344CB8AC3E}">
        <p14:creationId xmlns:p14="http://schemas.microsoft.com/office/powerpoint/2010/main" val="1558965820"/>
      </p:ext>
    </p:extLst>
  </p:cSld>
  <p:clrMapOvr>
    <a:masterClrMapping/>
  </p:clrMapOvr>
  <mc:AlternateContent xmlns:mc="http://schemas.openxmlformats.org/markup-compatibility/2006">
    <mc:Choice xmlns:p14="http://schemas.microsoft.com/office/powerpoint/2010/main" Requires="p14">
      <p:transition spd="med" p14:dur="700" advTm="20978">
        <p:fade/>
      </p:transition>
    </mc:Choice>
    <mc:Fallback>
      <p:transition spd="med" advTm="20978">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_AP_Presentation">
  <a:themeElements>
    <a:clrScheme name="Special Olympics">
      <a:dk1>
        <a:srgbClr val="46473E"/>
      </a:dk1>
      <a:lt1>
        <a:srgbClr val="FFFFFF"/>
      </a:lt1>
      <a:dk2>
        <a:srgbClr val="000000"/>
      </a:dk2>
      <a:lt2>
        <a:srgbClr val="808080"/>
      </a:lt2>
      <a:accent1>
        <a:srgbClr val="CD0920"/>
      </a:accent1>
      <a:accent2>
        <a:srgbClr val="DF6521"/>
      </a:accent2>
      <a:accent3>
        <a:srgbClr val="E78E23"/>
      </a:accent3>
      <a:accent4>
        <a:srgbClr val="000000"/>
      </a:accent4>
      <a:accent5>
        <a:srgbClr val="900D69"/>
      </a:accent5>
      <a:accent6>
        <a:srgbClr val="005193"/>
      </a:accent6>
      <a:hlink>
        <a:srgbClr val="3C97B8"/>
      </a:hlink>
      <a:folHlink>
        <a:srgbClr val="00577A"/>
      </a:folHlink>
    </a:clrScheme>
    <a:fontScheme name="Title">
      <a:majorFont>
        <a:latin typeface="Ubuntu Light"/>
        <a:ea typeface="ヒラギノ角ゴ ProN W3"/>
        <a:cs typeface="ヒラギノ角ゴ ProN W3"/>
      </a:majorFont>
      <a:minorFont>
        <a:latin typeface="Ubuntu Light"/>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itl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ody White copy">
  <a:themeElements>
    <a:clrScheme name="">
      <a:dk1>
        <a:srgbClr val="000000"/>
      </a:dk1>
      <a:lt1>
        <a:srgbClr val="FFFFFF"/>
      </a:lt1>
      <a:dk2>
        <a:srgbClr val="000000"/>
      </a:dk2>
      <a:lt2>
        <a:srgbClr val="808080"/>
      </a:lt2>
      <a:accent1>
        <a:srgbClr val="D90B00"/>
      </a:accent1>
      <a:accent2>
        <a:srgbClr val="333399"/>
      </a:accent2>
      <a:accent3>
        <a:srgbClr val="FFFFFF"/>
      </a:accent3>
      <a:accent4>
        <a:srgbClr val="000000"/>
      </a:accent4>
      <a:accent5>
        <a:srgbClr val="E9AAAA"/>
      </a:accent5>
      <a:accent6>
        <a:srgbClr val="2D2D8A"/>
      </a:accent6>
      <a:hlink>
        <a:srgbClr val="009999"/>
      </a:hlink>
      <a:folHlink>
        <a:srgbClr val="99CC00"/>
      </a:folHlink>
    </a:clrScheme>
    <a:fontScheme name="Body White copy">
      <a:majorFont>
        <a:latin typeface="Ubuntu Light"/>
        <a:ea typeface="ヒラギノ角ゴ ProN W3"/>
        <a:cs typeface="ヒラギノ角ゴ ProN W3"/>
      </a:majorFont>
      <a:minorFont>
        <a:latin typeface="Ubuntu"/>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Body White cop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Blank">
  <a:themeElements>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Blank">
  <a:themeElements>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697d50b4-5445-4cbe-8b7c-19560245d71c">
      <Terms xmlns="http://schemas.microsoft.com/office/infopath/2007/PartnerControls"/>
    </lcf76f155ced4ddcb4097134ff3c332f>
    <TaxCatchAll xmlns="829f0623-7a72-4883-9e9d-537f6a935139"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012673F7679C44F91F70AA5EA08EDEE" ma:contentTypeVersion="14" ma:contentTypeDescription="Create a new document." ma:contentTypeScope="" ma:versionID="ffc33be59224b3a6cdcdc7b0e5a0a316">
  <xsd:schema xmlns:xsd="http://www.w3.org/2001/XMLSchema" xmlns:xs="http://www.w3.org/2001/XMLSchema" xmlns:p="http://schemas.microsoft.com/office/2006/metadata/properties" xmlns:ns2="697d50b4-5445-4cbe-8b7c-19560245d71c" xmlns:ns3="829f0623-7a72-4883-9e9d-537f6a935139" targetNamespace="http://schemas.microsoft.com/office/2006/metadata/properties" ma:root="true" ma:fieldsID="1540eb216cb734fabb4d526e091510ce" ns2:_="" ns3:_="">
    <xsd:import namespace="697d50b4-5445-4cbe-8b7c-19560245d71c"/>
    <xsd:import namespace="829f0623-7a72-4883-9e9d-537f6a93513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97d50b4-5445-4cbe-8b7c-19560245d71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fe8fc15-8a5d-49d8-ae6d-2f66576a8671"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29f0623-7a72-4883-9e9d-537f6a935139"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94e278dc-01f2-4fc2-866f-05418f7e8965}" ma:internalName="TaxCatchAll" ma:showField="CatchAllData" ma:web="829f0623-7a72-4883-9e9d-537f6a93513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1A6D9F7-5F8E-43C5-9FF2-75A4502166D7}">
  <ds:schemaRefs>
    <ds:schemaRef ds:uri="http://schemas.microsoft.com/office/2006/metadata/properties"/>
    <ds:schemaRef ds:uri="http://schemas.microsoft.com/office/infopath/2007/PartnerControls"/>
    <ds:schemaRef ds:uri="697d50b4-5445-4cbe-8b7c-19560245d71c"/>
    <ds:schemaRef ds:uri="829f0623-7a72-4883-9e9d-537f6a935139"/>
  </ds:schemaRefs>
</ds:datastoreItem>
</file>

<file path=customXml/itemProps2.xml><?xml version="1.0" encoding="utf-8"?>
<ds:datastoreItem xmlns:ds="http://schemas.openxmlformats.org/officeDocument/2006/customXml" ds:itemID="{FF263A7F-1AFA-45B9-B523-D7F13038D61A}">
  <ds:schemaRefs>
    <ds:schemaRef ds:uri="http://schemas.microsoft.com/sharepoint/v3/contenttype/forms"/>
  </ds:schemaRefs>
</ds:datastoreItem>
</file>

<file path=customXml/itemProps3.xml><?xml version="1.0" encoding="utf-8"?>
<ds:datastoreItem xmlns:ds="http://schemas.openxmlformats.org/officeDocument/2006/customXml" ds:itemID="{035A7786-4185-43BD-A4F2-1A7F52DBB3E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97d50b4-5445-4cbe-8b7c-19560245d71c"/>
    <ds:schemaRef ds:uri="829f0623-7a72-4883-9e9d-537f6a93513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SO_AP_Presentation.potx</Template>
  <TotalTime>668</TotalTime>
  <Words>1813</Words>
  <Application>Microsoft Office PowerPoint</Application>
  <PresentationFormat>On-screen Show (4:3)</PresentationFormat>
  <Paragraphs>119</Paragraphs>
  <Slides>23</Slides>
  <Notes>0</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23</vt:i4>
      </vt:variant>
    </vt:vector>
  </HeadingPairs>
  <TitlesOfParts>
    <vt:vector size="33" baseType="lpstr">
      <vt:lpstr>Arial</vt:lpstr>
      <vt:lpstr>Calibri</vt:lpstr>
      <vt:lpstr>Gill Sans</vt:lpstr>
      <vt:lpstr>Helvetica Neue</vt:lpstr>
      <vt:lpstr>Ubuntu</vt:lpstr>
      <vt:lpstr>Ubuntu Light</vt:lpstr>
      <vt:lpstr>SO_AP_Presentation</vt:lpstr>
      <vt:lpstr>Body White copy</vt:lpstr>
      <vt:lpstr>Blank</vt:lpstr>
      <vt:lpstr>1_Blank</vt:lpstr>
      <vt:lpstr>Cycling Official Rules</vt:lpstr>
      <vt:lpstr>Events Offered</vt:lpstr>
      <vt:lpstr>Uniforms</vt:lpstr>
      <vt:lpstr>Uniforms</vt:lpstr>
      <vt:lpstr>Equipment</vt:lpstr>
      <vt:lpstr>Equipment</vt:lpstr>
      <vt:lpstr>Equipment</vt:lpstr>
      <vt:lpstr>Races</vt:lpstr>
      <vt:lpstr>Races</vt:lpstr>
      <vt:lpstr>Races</vt:lpstr>
      <vt:lpstr>Races</vt:lpstr>
      <vt:lpstr>General Rules</vt:lpstr>
      <vt:lpstr>General Rules</vt:lpstr>
      <vt:lpstr>General Rules</vt:lpstr>
      <vt:lpstr>General Rules</vt:lpstr>
      <vt:lpstr>Unified Team Events</vt:lpstr>
      <vt:lpstr>Divisioning</vt:lpstr>
      <vt:lpstr>Practice</vt:lpstr>
      <vt:lpstr>Safety</vt:lpstr>
      <vt:lpstr>Bike Terms</vt:lpstr>
      <vt:lpstr>Bike Terms</vt:lpstr>
      <vt:lpstr>Bike Terms</vt:lpstr>
      <vt:lpstr>Bike Terms</vt:lpstr>
    </vt:vector>
  </TitlesOfParts>
  <Company>Zero-G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Ciaran OGaora</dc:creator>
  <cp:lastModifiedBy>Nick  Caudle</cp:lastModifiedBy>
  <cp:revision>67</cp:revision>
  <dcterms:created xsi:type="dcterms:W3CDTF">2012-05-09T16:21:13Z</dcterms:created>
  <dcterms:modified xsi:type="dcterms:W3CDTF">2026-08-12T14:58:33Z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lpwstr>18674200.0000000</vt:lpwstr>
  </property>
  <property fmtid="{D5CDD505-2E9C-101B-9397-08002B2CF9AE}" pid="3" name="ContentTypeId">
    <vt:lpwstr>0x0101008012673F7679C44F91F70AA5EA08EDEE</vt:lpwstr>
  </property>
  <property fmtid="{D5CDD505-2E9C-101B-9397-08002B2CF9AE}" pid="4" name="MediaServiceImageTags">
    <vt:lpwstr/>
  </property>
</Properties>
</file>