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theme/theme3.xml" ContentType="application/vnd.openxmlformats-officedocument.theme+xml"/>
  <Override PartName="/ppt/slideLayouts/slideLayout19.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4" r:id="rId1"/>
    <p:sldMasterId id="2147483723" r:id="rId2"/>
    <p:sldMasterId id="2147483732" r:id="rId3"/>
    <p:sldMasterId id="2147483753" r:id="rId4"/>
  </p:sldMasterIdLst>
  <p:notesMasterIdLst>
    <p:notesMasterId r:id="rId30"/>
  </p:notesMasterIdLst>
  <p:handoutMasterIdLst>
    <p:handoutMasterId r:id="rId31"/>
  </p:handoutMasterIdLst>
  <p:sldIdLst>
    <p:sldId id="256" r:id="rId5"/>
    <p:sldId id="265" r:id="rId6"/>
    <p:sldId id="266" r:id="rId7"/>
    <p:sldId id="267" r:id="rId8"/>
    <p:sldId id="259" r:id="rId9"/>
    <p:sldId id="272" r:id="rId10"/>
    <p:sldId id="273" r:id="rId11"/>
    <p:sldId id="271" r:id="rId12"/>
    <p:sldId id="275" r:id="rId13"/>
    <p:sldId id="276" r:id="rId14"/>
    <p:sldId id="277" r:id="rId15"/>
    <p:sldId id="278" r:id="rId16"/>
    <p:sldId id="274" r:id="rId17"/>
    <p:sldId id="280" r:id="rId18"/>
    <p:sldId id="281" r:id="rId19"/>
    <p:sldId id="282" r:id="rId20"/>
    <p:sldId id="283" r:id="rId21"/>
    <p:sldId id="268" r:id="rId22"/>
    <p:sldId id="285" r:id="rId23"/>
    <p:sldId id="286" r:id="rId24"/>
    <p:sldId id="287" r:id="rId25"/>
    <p:sldId id="284" r:id="rId26"/>
    <p:sldId id="257" r:id="rId27"/>
    <p:sldId id="261" r:id="rId28"/>
    <p:sldId id="288" r:id="rId2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222421"/>
    <a:srgbClr val="2E3333"/>
    <a:srgbClr val="1A1A16"/>
    <a:srgbClr val="1A1A10"/>
    <a:srgbClr val="16151E"/>
    <a:srgbClr val="292511"/>
    <a:srgbClr val="000000"/>
    <a:srgbClr val="FF5517"/>
    <a:srgbClr val="FF791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4" d="100"/>
          <a:sy n="94" d="100"/>
        </p:scale>
        <p:origin x="372" y="90"/>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101" d="100"/>
          <a:sy n="101" d="100"/>
        </p:scale>
        <p:origin x="-3232" y="-1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4D70A94-535E-A242-8751-E65D819C19D3}" type="datetimeFigureOut">
              <a:rPr lang="en-US" smtClean="0"/>
              <a:t>12/5/2018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7442F98-C731-A94C-AA10-6D9C96A04D6B}" type="slidenum">
              <a:rPr lang="en-US" smtClean="0"/>
              <a:t>‹#›</a:t>
            </a:fld>
            <a:endParaRPr lang="en-US"/>
          </a:p>
        </p:txBody>
      </p:sp>
    </p:spTree>
    <p:extLst>
      <p:ext uri="{BB962C8B-B14F-4D97-AF65-F5344CB8AC3E}">
        <p14:creationId xmlns:p14="http://schemas.microsoft.com/office/powerpoint/2010/main" val="22040053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1A25BBB-A885-FB47-A586-C46B257BEE92}" type="datetimeFigureOut">
              <a:rPr lang="en-US" smtClean="0"/>
              <a:t>12/5/2018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6B4B2F-0019-C942-9AE2-8EB4A07943DA}" type="slidenum">
              <a:rPr lang="en-US" smtClean="0"/>
              <a:t>‹#›</a:t>
            </a:fld>
            <a:endParaRPr lang="en-US"/>
          </a:p>
        </p:txBody>
      </p:sp>
    </p:spTree>
    <p:extLst>
      <p:ext uri="{BB962C8B-B14F-4D97-AF65-F5344CB8AC3E}">
        <p14:creationId xmlns:p14="http://schemas.microsoft.com/office/powerpoint/2010/main" val="146263209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1150622"/>
            <a:ext cx="7773293" cy="1470049"/>
          </a:xfrm>
        </p:spPr>
        <p:txBody>
          <a:bodyPr/>
          <a:lstStyle/>
          <a:p>
            <a:r>
              <a:rPr lang="ga-IE" smtClean="0"/>
              <a:t>Click to edit Master title style</a:t>
            </a:r>
            <a:endParaRPr lang="en-US"/>
          </a:p>
        </p:txBody>
      </p:sp>
      <p:sp>
        <p:nvSpPr>
          <p:cNvPr id="3" name="Subtitle 2"/>
          <p:cNvSpPr>
            <a:spLocks noGrp="1"/>
          </p:cNvSpPr>
          <p:nvPr>
            <p:ph type="subTitle" idx="1"/>
          </p:nvPr>
        </p:nvSpPr>
        <p:spPr>
          <a:xfrm>
            <a:off x="774703" y="2973325"/>
            <a:ext cx="6400354" cy="1752451"/>
          </a:xfrm>
        </p:spPr>
        <p:txBody>
          <a:bodyPr/>
          <a:lstStyle>
            <a:lvl1pPr marL="0" indent="0" algn="l">
              <a:buNone/>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smtClean="0"/>
              <a:t>Click to edit Master subtitle style</a:t>
            </a:r>
            <a:endParaRPr lang="en-US" dirty="0"/>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41543543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p:spPr>
        <p:txBody>
          <a:bodyPr/>
          <a:lstStyle/>
          <a:p>
            <a:r>
              <a:rPr lang="ga-IE" smtClean="0"/>
              <a:t>Click to edit Master title style</a:t>
            </a:r>
            <a:endParaRPr lang="en-US"/>
          </a:p>
        </p:txBody>
      </p:sp>
      <p:sp>
        <p:nvSpPr>
          <p:cNvPr id="3" name="Subtitle 2"/>
          <p:cNvSpPr>
            <a:spLocks noGrp="1"/>
          </p:cNvSpPr>
          <p:nvPr>
            <p:ph type="subTitle" idx="1"/>
          </p:nvPr>
        </p:nvSpPr>
        <p:spPr>
          <a:xfrm>
            <a:off x="1371824" y="3886647"/>
            <a:ext cx="6400354" cy="1752451"/>
          </a:xfrm>
        </p:spPr>
        <p:txBody>
          <a:bodyPr/>
          <a:lstStyle>
            <a:lvl1pPr marL="0" indent="0" algn="ctr">
              <a:buNone/>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smtClean="0"/>
              <a:t>Click to edit Master subtitle style</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38094989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Content Placeholder 2"/>
          <p:cNvSpPr>
            <a:spLocks noGrp="1"/>
          </p:cNvSpPr>
          <p:nvPr>
            <p:ph idx="1"/>
          </p:nvPr>
        </p:nvSpPr>
        <p:spPr/>
        <p:txBody>
          <a:body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62FADDA2-E13B-F548-856B-05843CC20AFE}" type="slidenum">
              <a:rPr lang="en-US"/>
              <a:pPr/>
              <a:t>‹#›</a:t>
            </a:fld>
            <a:endParaRPr lang="en-US"/>
          </a:p>
        </p:txBody>
      </p:sp>
    </p:spTree>
    <p:extLst>
      <p:ext uri="{BB962C8B-B14F-4D97-AF65-F5344CB8AC3E}">
        <p14:creationId xmlns:p14="http://schemas.microsoft.com/office/powerpoint/2010/main" val="24506409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Content Placeholder 2"/>
          <p:cNvSpPr>
            <a:spLocks noGrp="1"/>
          </p:cNvSpPr>
          <p:nvPr>
            <p:ph sz="half" idx="1"/>
          </p:nvPr>
        </p:nvSpPr>
        <p:spPr>
          <a:xfrm>
            <a:off x="544711" y="1741289"/>
            <a:ext cx="3902273" cy="4464844"/>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Content Placeholder 3"/>
          <p:cNvSpPr>
            <a:spLocks noGrp="1"/>
          </p:cNvSpPr>
          <p:nvPr>
            <p:ph sz="half" idx="2"/>
          </p:nvPr>
        </p:nvSpPr>
        <p:spPr>
          <a:xfrm>
            <a:off x="4554141" y="1741289"/>
            <a:ext cx="3902273" cy="4464844"/>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5" name="Text Box 4"/>
          <p:cNvSpPr txBox="1">
            <a:spLocks noGrp="1" noChangeArrowheads="1"/>
          </p:cNvSpPr>
          <p:nvPr>
            <p:ph type="sldNum" sz="quarter" idx="10"/>
          </p:nvPr>
        </p:nvSpPr>
        <p:spPr>
          <a:ln/>
        </p:spPr>
        <p:txBody>
          <a:bodyPr/>
          <a:lstStyle>
            <a:lvl1pPr>
              <a:defRPr/>
            </a:lvl1pPr>
          </a:lstStyle>
          <a:p>
            <a:fld id="{65259849-736F-2C48-9F66-0F7642C7CEF8}" type="slidenum">
              <a:rPr lang="en-US"/>
              <a:pPr/>
              <a:t>‹#›</a:t>
            </a:fld>
            <a:endParaRPr lang="en-US"/>
          </a:p>
        </p:txBody>
      </p:sp>
    </p:spTree>
    <p:extLst>
      <p:ext uri="{BB962C8B-B14F-4D97-AF65-F5344CB8AC3E}">
        <p14:creationId xmlns:p14="http://schemas.microsoft.com/office/powerpoint/2010/main" val="28349443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4588"/>
            <a:ext cx="8228707" cy="1143000"/>
          </a:xfrm>
        </p:spPr>
        <p:txBody>
          <a:bodyPr/>
          <a:lstStyle>
            <a:lvl1pPr>
              <a:defRPr/>
            </a:lvl1pPr>
          </a:lstStyle>
          <a:p>
            <a:r>
              <a:rPr lang="ga-IE" smtClean="0"/>
              <a:t>Click to edit Master title style</a:t>
            </a:r>
            <a:endParaRPr lang="en-US"/>
          </a:p>
        </p:txBody>
      </p:sp>
      <p:sp>
        <p:nvSpPr>
          <p:cNvPr id="3" name="Text Placeholder 2"/>
          <p:cNvSpPr>
            <a:spLocks noGrp="1"/>
          </p:cNvSpPr>
          <p:nvPr>
            <p:ph type="body" idx="1"/>
          </p:nvPr>
        </p:nvSpPr>
        <p:spPr>
          <a:xfrm>
            <a:off x="457647" y="1534791"/>
            <a:ext cx="4039568"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smtClean="0"/>
              <a:t>Click to edit Master text styles</a:t>
            </a:r>
          </a:p>
        </p:txBody>
      </p:sp>
      <p:sp>
        <p:nvSpPr>
          <p:cNvPr id="4" name="Content Placeholder 3"/>
          <p:cNvSpPr>
            <a:spLocks noGrp="1"/>
          </p:cNvSpPr>
          <p:nvPr>
            <p:ph sz="half" idx="2"/>
          </p:nvPr>
        </p:nvSpPr>
        <p:spPr>
          <a:xfrm>
            <a:off x="457647" y="2174379"/>
            <a:ext cx="4039568"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5" name="Text Placeholder 4"/>
          <p:cNvSpPr>
            <a:spLocks noGrp="1"/>
          </p:cNvSpPr>
          <p:nvPr>
            <p:ph type="body" sz="quarter" idx="3"/>
          </p:nvPr>
        </p:nvSpPr>
        <p:spPr>
          <a:xfrm>
            <a:off x="4644555" y="1534791"/>
            <a:ext cx="4041799"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smtClean="0"/>
              <a:t>Click to edit Master text styles</a:t>
            </a:r>
          </a:p>
        </p:txBody>
      </p:sp>
      <p:sp>
        <p:nvSpPr>
          <p:cNvPr id="6" name="Content Placeholder 5"/>
          <p:cNvSpPr>
            <a:spLocks noGrp="1"/>
          </p:cNvSpPr>
          <p:nvPr>
            <p:ph sz="quarter" idx="4"/>
          </p:nvPr>
        </p:nvSpPr>
        <p:spPr>
          <a:xfrm>
            <a:off x="4644555" y="2174379"/>
            <a:ext cx="4041799"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7" name="Text Box 4"/>
          <p:cNvSpPr txBox="1">
            <a:spLocks noGrp="1" noChangeArrowheads="1"/>
          </p:cNvSpPr>
          <p:nvPr>
            <p:ph type="sldNum" sz="quarter" idx="10"/>
          </p:nvPr>
        </p:nvSpPr>
        <p:spPr>
          <a:ln/>
        </p:spPr>
        <p:txBody>
          <a:bodyPr/>
          <a:lstStyle>
            <a:lvl1pPr marL="0" marR="0" indent="0" algn="l" defTabSz="457200" rtl="0" eaLnBrk="1" fontAlgn="auto" latinLnBrk="0" hangingPunct="1">
              <a:lnSpc>
                <a:spcPct val="100000"/>
              </a:lnSpc>
              <a:spcBef>
                <a:spcPts val="0"/>
              </a:spcBef>
              <a:spcAft>
                <a:spcPts val="0"/>
              </a:spcAft>
              <a:buClrTx/>
              <a:buSzTx/>
              <a:buFontTx/>
              <a:buNone/>
              <a:tabLst/>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11477886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42262464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35095700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3473"/>
            <a:ext cx="3008189" cy="826519"/>
          </a:xfrm>
        </p:spPr>
        <p:txBody>
          <a:bodyPr anchor="b"/>
          <a:lstStyle>
            <a:lvl1pPr algn="l">
              <a:defRPr sz="1400" b="1"/>
            </a:lvl1pPr>
          </a:lstStyle>
          <a:p>
            <a:r>
              <a:rPr lang="ga-IE" smtClean="0"/>
              <a:t>Click to edit Master title style</a:t>
            </a:r>
            <a:endParaRPr lang="en-US" dirty="0"/>
          </a:p>
        </p:txBody>
      </p:sp>
      <p:sp>
        <p:nvSpPr>
          <p:cNvPr id="3" name="Content Placeholder 2"/>
          <p:cNvSpPr>
            <a:spLocks noGrp="1"/>
          </p:cNvSpPr>
          <p:nvPr>
            <p:ph idx="1"/>
          </p:nvPr>
        </p:nvSpPr>
        <p:spPr>
          <a:xfrm>
            <a:off x="3575224" y="1910081"/>
            <a:ext cx="5111130" cy="4215684"/>
          </a:xfrm>
        </p:spPr>
        <p:txBody>
          <a:bodyPr/>
          <a:lstStyle>
            <a:lvl1pPr>
              <a:defRPr sz="2200"/>
            </a:lvl1pPr>
            <a:lvl2pPr>
              <a:defRPr sz="2000"/>
            </a:lvl2pPr>
            <a:lvl3pPr>
              <a:defRPr sz="1700"/>
            </a:lvl3pPr>
            <a:lvl4pPr>
              <a:defRPr sz="1400"/>
            </a:lvl4pPr>
            <a:lvl5pPr>
              <a:defRPr sz="1400"/>
            </a:lvl5pPr>
            <a:lvl6pPr>
              <a:defRPr sz="1400"/>
            </a:lvl6pPr>
            <a:lvl7pPr>
              <a:defRPr sz="1400"/>
            </a:lvl7pPr>
            <a:lvl8pPr>
              <a:defRPr sz="1400"/>
            </a:lvl8pPr>
            <a:lvl9pPr>
              <a:defRPr sz="14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dirty="0"/>
          </a:p>
        </p:txBody>
      </p:sp>
      <p:sp>
        <p:nvSpPr>
          <p:cNvPr id="4" name="Text Placeholder 3"/>
          <p:cNvSpPr>
            <a:spLocks noGrp="1"/>
          </p:cNvSpPr>
          <p:nvPr>
            <p:ph type="body" sz="half" idx="2"/>
          </p:nvPr>
        </p:nvSpPr>
        <p:spPr>
          <a:xfrm>
            <a:off x="457647" y="1910081"/>
            <a:ext cx="3008189" cy="4215684"/>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smtClean="0"/>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223992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Text Box 4"/>
          <p:cNvSpPr txBox="1">
            <a:spLocks noGrp="1" noChangeArrowheads="1"/>
          </p:cNvSpPr>
          <p:nvPr>
            <p:ph type="sldNum" sz="quarter" idx="10"/>
          </p:nvPr>
        </p:nvSpPr>
        <p:spPr>
          <a:ln/>
        </p:spPr>
        <p:txBody>
          <a:bodyPr/>
          <a:lstStyle>
            <a:lvl1pPr>
              <a:defRPr>
                <a:solidFill>
                  <a:schemeClr val="bg1"/>
                </a:solidFill>
              </a:defRPr>
            </a:lvl1pPr>
          </a:lstStyle>
          <a:p>
            <a:fld id="{978F6C85-62F1-2E45-BAF4-9247EEFC730C}" type="slidenum">
              <a:rPr lang="en-US" smtClean="0"/>
              <a:pPr/>
              <a:t>‹#›</a:t>
            </a:fld>
            <a:endParaRPr lang="en-US" dirty="0"/>
          </a:p>
        </p:txBody>
      </p:sp>
      <p:sp>
        <p:nvSpPr>
          <p:cNvPr id="3" name="Picture Placeholder 2"/>
          <p:cNvSpPr>
            <a:spLocks noGrp="1"/>
          </p:cNvSpPr>
          <p:nvPr>
            <p:ph type="pic" idx="1"/>
          </p:nvPr>
        </p:nvSpPr>
        <p:spPr>
          <a:xfrm>
            <a:off x="176917" y="221921"/>
            <a:ext cx="8791061" cy="6436217"/>
          </a:xfrm>
          <a:solidFill>
            <a:schemeClr val="bg1"/>
          </a:solidFill>
        </p:spPr>
        <p:txBody>
          <a:bodyPr/>
          <a:lstStyle>
            <a:lvl1pPr marL="0" indent="0">
              <a:buNone/>
              <a:defRPr sz="2200"/>
            </a:lvl1pPr>
            <a:lvl2pPr marL="321457" indent="0">
              <a:buNone/>
              <a:defRPr sz="2000"/>
            </a:lvl2pPr>
            <a:lvl3pPr marL="642915" indent="0">
              <a:buNone/>
              <a:defRPr sz="1700"/>
            </a:lvl3pPr>
            <a:lvl4pPr marL="964372" indent="0">
              <a:buNone/>
              <a:defRPr sz="1400"/>
            </a:lvl4pPr>
            <a:lvl5pPr marL="1285829" indent="0">
              <a:buNone/>
              <a:defRPr sz="1400"/>
            </a:lvl5pPr>
            <a:lvl6pPr marL="1607287" indent="0">
              <a:buNone/>
              <a:defRPr sz="1400"/>
            </a:lvl6pPr>
            <a:lvl7pPr marL="1928744" indent="0">
              <a:buNone/>
              <a:defRPr sz="1400"/>
            </a:lvl7pPr>
            <a:lvl8pPr marL="2250201" indent="0">
              <a:buNone/>
              <a:defRPr sz="1400"/>
            </a:lvl8pPr>
            <a:lvl9pPr marL="2571659" indent="0">
              <a:buNone/>
              <a:defRPr sz="1400"/>
            </a:lvl9pPr>
          </a:lstStyle>
          <a:p>
            <a:pPr lvl="0"/>
            <a:r>
              <a:rPr lang="ga-IE" noProof="0" smtClean="0">
                <a:sym typeface="Ubuntu" charset="0"/>
              </a:rPr>
              <a:t>Drag picture to placeholder or click icon to add</a:t>
            </a:r>
            <a:endParaRPr lang="en-US" noProof="0" smtClean="0">
              <a:sym typeface="Ubuntu" charset="0"/>
            </a:endParaRPr>
          </a:p>
        </p:txBody>
      </p:sp>
      <p:sp>
        <p:nvSpPr>
          <p:cNvPr id="2" name="Title 1"/>
          <p:cNvSpPr>
            <a:spLocks noGrp="1"/>
          </p:cNvSpPr>
          <p:nvPr>
            <p:ph type="title"/>
          </p:nvPr>
        </p:nvSpPr>
        <p:spPr>
          <a:xfrm>
            <a:off x="300743" y="5084341"/>
            <a:ext cx="6875132" cy="567035"/>
          </a:xfrm>
        </p:spPr>
        <p:txBody>
          <a:bodyPr anchor="b"/>
          <a:lstStyle>
            <a:lvl1pPr algn="l">
              <a:defRPr sz="1400" b="1"/>
            </a:lvl1pPr>
          </a:lstStyle>
          <a:p>
            <a:r>
              <a:rPr lang="ga-IE" dirty="0" smtClean="0"/>
              <a:t>Click to edit Master title style</a:t>
            </a:r>
            <a:endParaRPr lang="en-US" dirty="0"/>
          </a:p>
        </p:txBody>
      </p:sp>
      <p:sp>
        <p:nvSpPr>
          <p:cNvPr id="4" name="Text Placeholder 3"/>
          <p:cNvSpPr>
            <a:spLocks noGrp="1"/>
          </p:cNvSpPr>
          <p:nvPr>
            <p:ph type="body" sz="half" idx="2"/>
          </p:nvPr>
        </p:nvSpPr>
        <p:spPr>
          <a:xfrm>
            <a:off x="300743" y="5757637"/>
            <a:ext cx="6891759" cy="616450"/>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smtClean="0"/>
              <a:t>Click to edit Master text styles</a:t>
            </a:r>
          </a:p>
        </p:txBody>
      </p:sp>
    </p:spTree>
    <p:extLst>
      <p:ext uri="{BB962C8B-B14F-4D97-AF65-F5344CB8AC3E}">
        <p14:creationId xmlns:p14="http://schemas.microsoft.com/office/powerpoint/2010/main" val="2645209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a:prstGeom prst="rect">
            <a:avLst/>
          </a:prstGeom>
        </p:spPr>
        <p:txBody>
          <a:bodyPr vert="horz" lIns="64291" tIns="32146" rIns="64291" bIns="32146"/>
          <a:lstStyle>
            <a:lvl1pPr>
              <a:defRPr>
                <a:latin typeface="Ubuntu"/>
                <a:cs typeface="Ubuntu"/>
              </a:defRPr>
            </a:lvl1pPr>
          </a:lstStyle>
          <a:p>
            <a:r>
              <a:rPr lang="ga-IE" smtClean="0"/>
              <a:t>Click to edit Master title style</a:t>
            </a:r>
            <a:endParaRPr lang="en-US" dirty="0"/>
          </a:p>
        </p:txBody>
      </p:sp>
      <p:sp>
        <p:nvSpPr>
          <p:cNvPr id="3" name="Subtitle 2"/>
          <p:cNvSpPr>
            <a:spLocks noGrp="1"/>
          </p:cNvSpPr>
          <p:nvPr>
            <p:ph type="subTitle" idx="1"/>
          </p:nvPr>
        </p:nvSpPr>
        <p:spPr>
          <a:xfrm>
            <a:off x="1371824" y="3886647"/>
            <a:ext cx="6400354" cy="1752451"/>
          </a:xfrm>
          <a:prstGeom prst="rect">
            <a:avLst/>
          </a:prstGeom>
        </p:spPr>
        <p:txBody>
          <a:bodyPr vert="horz" lIns="64291" tIns="32146" rIns="64291" bIns="32146"/>
          <a:lstStyle>
            <a:lvl1pPr marL="0" indent="0" algn="ctr">
              <a:buNone/>
              <a:defRPr>
                <a:latin typeface="Ubuntu"/>
                <a:cs typeface="Ubuntu"/>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smtClean="0"/>
              <a:t>Click to edit Master subtitle style</a:t>
            </a:r>
            <a:endParaRPr lang="en-US"/>
          </a:p>
        </p:txBody>
      </p:sp>
    </p:spTree>
    <p:extLst>
      <p:ext uri="{BB962C8B-B14F-4D97-AF65-F5344CB8AC3E}">
        <p14:creationId xmlns:p14="http://schemas.microsoft.com/office/powerpoint/2010/main" val="2989172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a:prstGeom prst="rect">
            <a:avLst/>
          </a:prstGeom>
        </p:spPr>
        <p:txBody>
          <a:bodyPr vert="horz" lIns="64291" tIns="32146" rIns="64291" bIns="32146"/>
          <a:lstStyle>
            <a:lvl1pPr>
              <a:defRPr>
                <a:latin typeface="Ubuntu"/>
                <a:cs typeface="Ubuntu"/>
              </a:defRPr>
            </a:lvl1pPr>
          </a:lstStyle>
          <a:p>
            <a:r>
              <a:rPr lang="ga-IE" smtClean="0"/>
              <a:t>Click to edit Master title style</a:t>
            </a:r>
            <a:endParaRPr lang="en-US" dirty="0"/>
          </a:p>
        </p:txBody>
      </p:sp>
      <p:sp>
        <p:nvSpPr>
          <p:cNvPr id="3" name="Subtitle 2"/>
          <p:cNvSpPr>
            <a:spLocks noGrp="1"/>
          </p:cNvSpPr>
          <p:nvPr>
            <p:ph type="subTitle" idx="1"/>
          </p:nvPr>
        </p:nvSpPr>
        <p:spPr>
          <a:xfrm>
            <a:off x="1371824" y="3886647"/>
            <a:ext cx="6400354" cy="1752451"/>
          </a:xfrm>
          <a:prstGeom prst="rect">
            <a:avLst/>
          </a:prstGeom>
        </p:spPr>
        <p:txBody>
          <a:bodyPr vert="horz" lIns="64291" tIns="32146" rIns="64291" bIns="32146"/>
          <a:lstStyle>
            <a:lvl1pPr marL="0" indent="0" algn="ctr">
              <a:buNone/>
              <a:defRPr>
                <a:latin typeface="Ubuntu"/>
                <a:cs typeface="Ubuntu"/>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smtClean="0"/>
              <a:t>Click to edit Master subtitle style</a:t>
            </a:r>
            <a:endParaRPr lang="en-US"/>
          </a:p>
        </p:txBody>
      </p:sp>
    </p:spTree>
    <p:extLst>
      <p:ext uri="{BB962C8B-B14F-4D97-AF65-F5344CB8AC3E}">
        <p14:creationId xmlns:p14="http://schemas.microsoft.com/office/powerpoint/2010/main" val="2989172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Content Placeholder 2"/>
          <p:cNvSpPr>
            <a:spLocks noGrp="1"/>
          </p:cNvSpPr>
          <p:nvPr>
            <p:ph idx="1"/>
          </p:nvPr>
        </p:nvSpPr>
        <p:spPr/>
        <p:txBody>
          <a:body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2695866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189" y="2600179"/>
            <a:ext cx="7772176" cy="1361777"/>
          </a:xfrm>
        </p:spPr>
        <p:txBody>
          <a:bodyPr/>
          <a:lstStyle>
            <a:lvl1pPr algn="l">
              <a:defRPr sz="2800" b="1" cap="all"/>
            </a:lvl1pPr>
          </a:lstStyle>
          <a:p>
            <a:r>
              <a:rPr lang="ga-IE" smtClean="0"/>
              <a:t>Click to edit Master title style</a:t>
            </a:r>
            <a:endParaRPr lang="en-US"/>
          </a:p>
        </p:txBody>
      </p:sp>
      <p:sp>
        <p:nvSpPr>
          <p:cNvPr id="3" name="Text Placeholder 2"/>
          <p:cNvSpPr>
            <a:spLocks noGrp="1"/>
          </p:cNvSpPr>
          <p:nvPr>
            <p:ph type="body" idx="1"/>
          </p:nvPr>
        </p:nvSpPr>
        <p:spPr>
          <a:xfrm>
            <a:off x="722189" y="1099991"/>
            <a:ext cx="7772176" cy="1500188"/>
          </a:xfrm>
        </p:spPr>
        <p:txBody>
          <a:bodyPr anchor="b"/>
          <a:lstStyle>
            <a:lvl1pPr marL="0" indent="0">
              <a:buNone/>
              <a:defRPr sz="1400"/>
            </a:lvl1pPr>
            <a:lvl2pPr marL="321457" indent="0">
              <a:buNone/>
              <a:defRPr sz="1300"/>
            </a:lvl2pPr>
            <a:lvl3pPr marL="642915" indent="0">
              <a:buNone/>
              <a:defRPr sz="1100"/>
            </a:lvl3pPr>
            <a:lvl4pPr marL="964372" indent="0">
              <a:buNone/>
              <a:defRPr sz="1000"/>
            </a:lvl4pPr>
            <a:lvl5pPr marL="1285829" indent="0">
              <a:buNone/>
              <a:defRPr sz="1000"/>
            </a:lvl5pPr>
            <a:lvl6pPr marL="1607287" indent="0">
              <a:buNone/>
              <a:defRPr sz="1000"/>
            </a:lvl6pPr>
            <a:lvl7pPr marL="1928744" indent="0">
              <a:buNone/>
              <a:defRPr sz="1000"/>
            </a:lvl7pPr>
            <a:lvl8pPr marL="2250201" indent="0">
              <a:buNone/>
              <a:defRPr sz="1000"/>
            </a:lvl8pPr>
            <a:lvl9pPr marL="2571659" indent="0">
              <a:buNone/>
              <a:defRPr sz="1000"/>
            </a:lvl9pPr>
          </a:lstStyle>
          <a:p>
            <a:pPr lvl="0"/>
            <a:r>
              <a:rPr lang="ga-IE" smtClean="0"/>
              <a:t>Click to edit Master text styles</a:t>
            </a:r>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21879050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Content Placeholder 2"/>
          <p:cNvSpPr>
            <a:spLocks noGrp="1"/>
          </p:cNvSpPr>
          <p:nvPr>
            <p:ph sz="half" idx="1"/>
          </p:nvPr>
        </p:nvSpPr>
        <p:spPr>
          <a:xfrm>
            <a:off x="544711" y="2375297"/>
            <a:ext cx="3902273" cy="1857375"/>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Content Placeholder 3"/>
          <p:cNvSpPr>
            <a:spLocks noGrp="1"/>
          </p:cNvSpPr>
          <p:nvPr>
            <p:ph sz="half" idx="2"/>
          </p:nvPr>
        </p:nvSpPr>
        <p:spPr>
          <a:xfrm>
            <a:off x="4554141" y="2375297"/>
            <a:ext cx="3902273" cy="1857375"/>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9125438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4588"/>
            <a:ext cx="8228707" cy="1143000"/>
          </a:xfrm>
        </p:spPr>
        <p:txBody>
          <a:bodyPr/>
          <a:lstStyle>
            <a:lvl1pPr>
              <a:defRPr/>
            </a:lvl1pPr>
          </a:lstStyle>
          <a:p>
            <a:r>
              <a:rPr lang="ga-IE" smtClean="0"/>
              <a:t>Click to edit Master title style</a:t>
            </a:r>
            <a:endParaRPr lang="en-US"/>
          </a:p>
        </p:txBody>
      </p:sp>
      <p:sp>
        <p:nvSpPr>
          <p:cNvPr id="3" name="Text Placeholder 2"/>
          <p:cNvSpPr>
            <a:spLocks noGrp="1"/>
          </p:cNvSpPr>
          <p:nvPr>
            <p:ph type="body" idx="1"/>
          </p:nvPr>
        </p:nvSpPr>
        <p:spPr>
          <a:xfrm>
            <a:off x="457647" y="2246177"/>
            <a:ext cx="4039568"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smtClean="0"/>
              <a:t>Click to edit Master text styles</a:t>
            </a:r>
          </a:p>
        </p:txBody>
      </p:sp>
      <p:sp>
        <p:nvSpPr>
          <p:cNvPr id="4" name="Content Placeholder 3"/>
          <p:cNvSpPr>
            <a:spLocks noGrp="1"/>
          </p:cNvSpPr>
          <p:nvPr>
            <p:ph sz="half" idx="2"/>
          </p:nvPr>
        </p:nvSpPr>
        <p:spPr>
          <a:xfrm>
            <a:off x="457647" y="2885765"/>
            <a:ext cx="4039568"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dirty="0"/>
          </a:p>
        </p:txBody>
      </p:sp>
      <p:sp>
        <p:nvSpPr>
          <p:cNvPr id="5" name="Text Placeholder 4"/>
          <p:cNvSpPr>
            <a:spLocks noGrp="1"/>
          </p:cNvSpPr>
          <p:nvPr>
            <p:ph type="body" sz="quarter" idx="3"/>
          </p:nvPr>
        </p:nvSpPr>
        <p:spPr>
          <a:xfrm>
            <a:off x="4644555" y="2267025"/>
            <a:ext cx="4041799"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smtClean="0"/>
              <a:t>Click to edit Master text styles</a:t>
            </a:r>
          </a:p>
        </p:txBody>
      </p:sp>
      <p:sp>
        <p:nvSpPr>
          <p:cNvPr id="6" name="Content Placeholder 5"/>
          <p:cNvSpPr>
            <a:spLocks noGrp="1"/>
          </p:cNvSpPr>
          <p:nvPr>
            <p:ph sz="quarter" idx="4"/>
          </p:nvPr>
        </p:nvSpPr>
        <p:spPr>
          <a:xfrm>
            <a:off x="4644555" y="2906613"/>
            <a:ext cx="4041799"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7"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6407177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31092745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 </a:t>
            </a:r>
            <a:r>
              <a:rPr lang="en-US" b="1" smtClean="0">
                <a:latin typeface="Helvetica Neue"/>
                <a:cs typeface="Helvetica Neue"/>
              </a:rPr>
              <a:t>storyful.</a:t>
            </a:r>
            <a:endParaRPr lang="en-US" b="1" dirty="0">
              <a:latin typeface="Helvetica Neue"/>
              <a:cs typeface="Helvetica Neue"/>
            </a:endParaRPr>
          </a:p>
        </p:txBody>
      </p:sp>
    </p:spTree>
    <p:extLst>
      <p:ext uri="{BB962C8B-B14F-4D97-AF65-F5344CB8AC3E}">
        <p14:creationId xmlns:p14="http://schemas.microsoft.com/office/powerpoint/2010/main" val="40043580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3473"/>
            <a:ext cx="3008189" cy="1161975"/>
          </a:xfrm>
        </p:spPr>
        <p:txBody>
          <a:bodyPr anchor="b"/>
          <a:lstStyle>
            <a:lvl1pPr algn="l">
              <a:defRPr sz="1400" b="1"/>
            </a:lvl1pPr>
          </a:lstStyle>
          <a:p>
            <a:r>
              <a:rPr lang="ga-IE" smtClean="0"/>
              <a:t>Click to edit Master title style</a:t>
            </a:r>
            <a:endParaRPr lang="en-US"/>
          </a:p>
        </p:txBody>
      </p:sp>
      <p:sp>
        <p:nvSpPr>
          <p:cNvPr id="3" name="Content Placeholder 2"/>
          <p:cNvSpPr>
            <a:spLocks noGrp="1"/>
          </p:cNvSpPr>
          <p:nvPr>
            <p:ph idx="1"/>
          </p:nvPr>
        </p:nvSpPr>
        <p:spPr>
          <a:xfrm>
            <a:off x="3575224" y="273472"/>
            <a:ext cx="5111130" cy="5852294"/>
          </a:xfrm>
        </p:spPr>
        <p:txBody>
          <a:bodyPr/>
          <a:lstStyle>
            <a:lvl1pPr>
              <a:defRPr sz="2200"/>
            </a:lvl1pPr>
            <a:lvl2pPr>
              <a:defRPr sz="2000"/>
            </a:lvl2pPr>
            <a:lvl3pPr>
              <a:defRPr sz="1700"/>
            </a:lvl3pPr>
            <a:lvl4pPr>
              <a:defRPr sz="1400"/>
            </a:lvl4pPr>
            <a:lvl5pPr>
              <a:defRPr sz="1400"/>
            </a:lvl5pPr>
            <a:lvl6pPr>
              <a:defRPr sz="1400"/>
            </a:lvl6pPr>
            <a:lvl7pPr>
              <a:defRPr sz="1400"/>
            </a:lvl7pPr>
            <a:lvl8pPr>
              <a:defRPr sz="1400"/>
            </a:lvl8pPr>
            <a:lvl9pPr>
              <a:defRPr sz="14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Text Placeholder 3"/>
          <p:cNvSpPr>
            <a:spLocks noGrp="1"/>
          </p:cNvSpPr>
          <p:nvPr>
            <p:ph type="body" sz="half" idx="2"/>
          </p:nvPr>
        </p:nvSpPr>
        <p:spPr>
          <a:xfrm>
            <a:off x="457647" y="1435448"/>
            <a:ext cx="3008189" cy="4690318"/>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smtClean="0"/>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32325387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635" y="4800824"/>
            <a:ext cx="5486177" cy="567035"/>
          </a:xfrm>
        </p:spPr>
        <p:txBody>
          <a:bodyPr anchor="b"/>
          <a:lstStyle>
            <a:lvl1pPr algn="l">
              <a:defRPr sz="1400" b="1"/>
            </a:lvl1pPr>
          </a:lstStyle>
          <a:p>
            <a:r>
              <a:rPr lang="ga-IE" smtClean="0"/>
              <a:t>Click to edit Master title style</a:t>
            </a:r>
            <a:endParaRPr lang="en-US"/>
          </a:p>
        </p:txBody>
      </p:sp>
      <p:sp>
        <p:nvSpPr>
          <p:cNvPr id="3" name="Picture Placeholder 2"/>
          <p:cNvSpPr>
            <a:spLocks noGrp="1"/>
          </p:cNvSpPr>
          <p:nvPr>
            <p:ph type="pic" idx="1"/>
          </p:nvPr>
        </p:nvSpPr>
        <p:spPr>
          <a:xfrm>
            <a:off x="1792635" y="612800"/>
            <a:ext cx="5486177" cy="4114354"/>
          </a:xfrm>
        </p:spPr>
        <p:txBody>
          <a:bodyPr/>
          <a:lstStyle>
            <a:lvl1pPr marL="0" indent="0">
              <a:buNone/>
              <a:defRPr sz="2200"/>
            </a:lvl1pPr>
            <a:lvl2pPr marL="321457" indent="0">
              <a:buNone/>
              <a:defRPr sz="2000"/>
            </a:lvl2pPr>
            <a:lvl3pPr marL="642915" indent="0">
              <a:buNone/>
              <a:defRPr sz="1700"/>
            </a:lvl3pPr>
            <a:lvl4pPr marL="964372" indent="0">
              <a:buNone/>
              <a:defRPr sz="1400"/>
            </a:lvl4pPr>
            <a:lvl5pPr marL="1285829" indent="0">
              <a:buNone/>
              <a:defRPr sz="1400"/>
            </a:lvl5pPr>
            <a:lvl6pPr marL="1607287" indent="0">
              <a:buNone/>
              <a:defRPr sz="1400"/>
            </a:lvl6pPr>
            <a:lvl7pPr marL="1928744" indent="0">
              <a:buNone/>
              <a:defRPr sz="1400"/>
            </a:lvl7pPr>
            <a:lvl8pPr marL="2250201" indent="0">
              <a:buNone/>
              <a:defRPr sz="1400"/>
            </a:lvl8pPr>
            <a:lvl9pPr marL="2571659" indent="0">
              <a:buNone/>
              <a:defRPr sz="1400"/>
            </a:lvl9pPr>
          </a:lstStyle>
          <a:p>
            <a:pPr lvl="0"/>
            <a:r>
              <a:rPr lang="ga-IE" noProof="0" smtClean="0">
                <a:sym typeface="Ubuntu Light" charset="0"/>
              </a:rPr>
              <a:t>Drag picture to placeholder or click icon to add</a:t>
            </a:r>
            <a:endParaRPr lang="en-US" noProof="0" smtClean="0">
              <a:sym typeface="Ubuntu Light" charset="0"/>
            </a:endParaRPr>
          </a:p>
        </p:txBody>
      </p:sp>
      <p:sp>
        <p:nvSpPr>
          <p:cNvPr id="4" name="Text Placeholder 3"/>
          <p:cNvSpPr>
            <a:spLocks noGrp="1"/>
          </p:cNvSpPr>
          <p:nvPr>
            <p:ph type="body" sz="half" idx="2"/>
          </p:nvPr>
        </p:nvSpPr>
        <p:spPr>
          <a:xfrm>
            <a:off x="1792635" y="5367859"/>
            <a:ext cx="5486177" cy="804788"/>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smtClean="0"/>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3410392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10" Type="http://schemas.openxmlformats.org/officeDocument/2006/relationships/image" Target="../media/image3.png"/><Relationship Id="rId4" Type="http://schemas.openxmlformats.org/officeDocument/2006/relationships/slideLayout" Target="../slideLayouts/slideLayout13.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8.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11"/>
          <a:stretch>
            <a:fillRect/>
          </a:stretch>
        </a:blipFill>
        <a:effectLst/>
      </p:bgPr>
    </p:bg>
    <p:spTree>
      <p:nvGrpSpPr>
        <p:cNvPr id="1" name=""/>
        <p:cNvGrpSpPr/>
        <p:nvPr/>
      </p:nvGrpSpPr>
      <p:grpSpPr>
        <a:xfrm>
          <a:off x="0" y="0"/>
          <a:ext cx="0" cy="0"/>
          <a:chOff x="0" y="0"/>
          <a:chExt cx="0" cy="0"/>
        </a:xfrm>
      </p:grpSpPr>
      <p:sp>
        <p:nvSpPr>
          <p:cNvPr id="2" name="Rectangle 2"/>
          <p:cNvSpPr>
            <a:spLocks noGrp="1" noChangeArrowheads="1"/>
          </p:cNvSpPr>
          <p:nvPr>
            <p:ph type="body" idx="1"/>
          </p:nvPr>
        </p:nvSpPr>
        <p:spPr bwMode="auto">
          <a:xfrm>
            <a:off x="544513" y="2374900"/>
            <a:ext cx="7912100" cy="1857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square" lIns="35717" tIns="35717" rIns="35717" bIns="35717" numCol="1" anchor="t" anchorCtr="0" compatLnSpc="1">
            <a:prstTxWarp prst="textNoShape">
              <a:avLst/>
            </a:prstTxWarp>
          </a:bodyPr>
          <a:lstStyle/>
          <a:p>
            <a:pPr lvl="0"/>
            <a:r>
              <a:rPr lang="ga-IE" smtClean="0">
                <a:sym typeface="Ubuntu Light" charset="0"/>
              </a:rPr>
              <a:t>Click to edit Master text styles</a:t>
            </a:r>
          </a:p>
          <a:p>
            <a:pPr lvl="1"/>
            <a:r>
              <a:rPr lang="ga-IE" smtClean="0">
                <a:sym typeface="Ubuntu Light" charset="0"/>
              </a:rPr>
              <a:t>Second level</a:t>
            </a:r>
          </a:p>
          <a:p>
            <a:pPr lvl="2"/>
            <a:r>
              <a:rPr lang="ga-IE" smtClean="0">
                <a:sym typeface="Ubuntu Light" charset="0"/>
              </a:rPr>
              <a:t>Third level</a:t>
            </a:r>
          </a:p>
          <a:p>
            <a:pPr lvl="3"/>
            <a:r>
              <a:rPr lang="ga-IE" smtClean="0">
                <a:sym typeface="Ubuntu Light" charset="0"/>
              </a:rPr>
              <a:t>Fourth level</a:t>
            </a:r>
          </a:p>
          <a:p>
            <a:pPr lvl="4"/>
            <a:r>
              <a:rPr lang="ga-IE" smtClean="0">
                <a:sym typeface="Ubuntu Light" charset="0"/>
              </a:rPr>
              <a:t>Fifth level</a:t>
            </a:r>
            <a:endParaRPr lang="en-US" dirty="0">
              <a:sym typeface="Ubuntu Light" charset="0"/>
            </a:endParaRPr>
          </a:p>
        </p:txBody>
      </p:sp>
      <p:sp>
        <p:nvSpPr>
          <p:cNvPr id="1027" name="Rectangle 3"/>
          <p:cNvSpPr>
            <a:spLocks noGrp="1" noChangeArrowheads="1"/>
          </p:cNvSpPr>
          <p:nvPr>
            <p:ph type="title"/>
          </p:nvPr>
        </p:nvSpPr>
        <p:spPr bwMode="auto">
          <a:xfrm>
            <a:off x="544513" y="482600"/>
            <a:ext cx="7902575" cy="1195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square" lIns="35717" tIns="35717" rIns="35717" bIns="35717" numCol="1" anchor="t" anchorCtr="0" compatLnSpc="1">
            <a:prstTxWarp prst="textNoShape">
              <a:avLst/>
            </a:prstTxWarp>
          </a:bodyPr>
          <a:lstStyle/>
          <a:p>
            <a:pPr lvl="0"/>
            <a:r>
              <a:rPr lang="ga-IE" smtClean="0">
                <a:sym typeface="Ubuntu Light" charset="0"/>
              </a:rPr>
              <a:t>Click to edit Master title style</a:t>
            </a:r>
            <a:endParaRPr lang="en-US" dirty="0">
              <a:sym typeface="Ubuntu Light" charset="0"/>
            </a:endParaRPr>
          </a:p>
        </p:txBody>
      </p:sp>
      <p:sp>
        <p:nvSpPr>
          <p:cNvPr id="1028" name="Text Box 4"/>
          <p:cNvSpPr txBox="1">
            <a:spLocks noGrp="1" noChangeArrowheads="1"/>
          </p:cNvSpPr>
          <p:nvPr>
            <p:ph type="sldNum" sz="quarter" idx="4"/>
          </p:nvPr>
        </p:nvSpPr>
        <p:spPr bwMode="auto">
          <a:xfrm>
            <a:off x="554037" y="6446156"/>
            <a:ext cx="3630637" cy="187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none" lIns="64291" tIns="32146" rIns="64291" bIns="32146" numCol="1" anchor="t" anchorCtr="0" compatLnSpc="1">
            <a:prstTxWarp prst="textNoShape">
              <a:avLst/>
            </a:prstTxWarp>
          </a:bodyPr>
          <a:lstStyle>
            <a:lvl1pPr algn="l" eaLnBrk="1" hangingPunct="1">
              <a:defRPr sz="900" spc="20">
                <a:solidFill>
                  <a:schemeClr val="tx1"/>
                </a:solidFill>
                <a:latin typeface="Ubuntu" charset="0"/>
                <a:ea typeface="MS PGothic" charset="0"/>
                <a:cs typeface="MS PGothic" charset="0"/>
                <a:sym typeface="Ubuntu" charset="0"/>
              </a:defRPr>
            </a:lvl1pPr>
            <a:lvl2pPr marL="742950" indent="-285750" eaLnBrk="0" hangingPunct="0">
              <a:defRPr sz="3000">
                <a:solidFill>
                  <a:srgbClr val="000000"/>
                </a:solidFill>
                <a:latin typeface="Gill Sans" charset="0"/>
                <a:ea typeface="ヒラギノ角ゴ ProN W3" charset="0"/>
                <a:cs typeface="ヒラギノ角ゴ ProN W3" charset="0"/>
                <a:sym typeface="Gill Sans" charset="0"/>
              </a:defRPr>
            </a:lvl2pPr>
            <a:lvl3pPr marL="1143000" indent="-228600" eaLnBrk="0" hangingPunct="0">
              <a:defRPr sz="3000">
                <a:solidFill>
                  <a:srgbClr val="000000"/>
                </a:solidFill>
                <a:latin typeface="Gill Sans" charset="0"/>
                <a:ea typeface="ヒラギノ角ゴ ProN W3" charset="0"/>
                <a:cs typeface="ヒラギノ角ゴ ProN W3" charset="0"/>
                <a:sym typeface="Gill Sans" charset="0"/>
              </a:defRPr>
            </a:lvl3pPr>
            <a:lvl4pPr marL="1600200" indent="-228600" eaLnBrk="0" hangingPunct="0">
              <a:defRPr sz="3000">
                <a:solidFill>
                  <a:srgbClr val="000000"/>
                </a:solidFill>
                <a:latin typeface="Gill Sans" charset="0"/>
                <a:ea typeface="ヒラギノ角ゴ ProN W3" charset="0"/>
                <a:cs typeface="ヒラギノ角ゴ ProN W3" charset="0"/>
                <a:sym typeface="Gill Sans" charset="0"/>
              </a:defRPr>
            </a:lvl4pPr>
            <a:lvl5pPr marL="2057400" indent="-228600" eaLnBrk="0" hangingPunct="0">
              <a:defRPr sz="30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9pPr>
          </a:lstStyle>
          <a:p>
            <a:fld id="{F4B88F72-1EA4-FE40-A5CA-BD0111E6622B}" type="slidenum">
              <a:rPr lang="en-US" smtClean="0"/>
              <a:pPr/>
              <a:t>‹#›</a:t>
            </a:fld>
            <a:r>
              <a:rPr lang="en-US" smtClean="0"/>
              <a:t> </a:t>
            </a:r>
            <a:endParaRPr lang="en-US" dirty="0">
              <a:latin typeface="Ubuntu"/>
              <a:cs typeface="Ubuntu"/>
            </a:endParaRPr>
          </a:p>
        </p:txBody>
      </p:sp>
      <p:sp>
        <p:nvSpPr>
          <p:cNvPr id="3" name="TextBox 2"/>
          <p:cNvSpPr txBox="1"/>
          <p:nvPr/>
        </p:nvSpPr>
        <p:spPr>
          <a:xfrm>
            <a:off x="3978000" y="5749806"/>
            <a:ext cx="3497034" cy="415498"/>
          </a:xfrm>
          <a:prstGeom prst="rect">
            <a:avLst/>
          </a:prstGeom>
          <a:noFill/>
        </p:spPr>
        <p:txBody>
          <a:bodyPr wrap="square" rtlCol="0">
            <a:spAutoFit/>
          </a:bodyPr>
          <a:lstStyle/>
          <a:p>
            <a:pPr algn="r"/>
            <a:r>
              <a:rPr lang="en-US" sz="2100" b="0" i="1" kern="1200" spc="-100" dirty="0" smtClean="0">
                <a:solidFill>
                  <a:srgbClr val="4F5146"/>
                </a:solidFill>
                <a:latin typeface="Ubuntu"/>
              </a:rPr>
              <a:t>Program Name</a:t>
            </a:r>
            <a:endParaRPr lang="en-US" sz="2100" b="0" i="1" kern="1200" spc="-100" dirty="0">
              <a:solidFill>
                <a:srgbClr val="4F5146"/>
              </a:solidFill>
              <a:latin typeface="Ubuntu"/>
            </a:endParaRPr>
          </a:p>
        </p:txBody>
      </p:sp>
    </p:spTree>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hf hdr="0" ftr="0" dt="0"/>
  <p:txStyles>
    <p:titleStyle>
      <a:lvl1pPr algn="l" rtl="0" eaLnBrk="1" fontAlgn="base" hangingPunct="1">
        <a:spcBef>
          <a:spcPct val="0"/>
        </a:spcBef>
        <a:spcAft>
          <a:spcPct val="0"/>
        </a:spcAft>
        <a:defRPr sz="5900" spc="-100">
          <a:solidFill>
            <a:srgbClr val="FFFFFF"/>
          </a:solidFill>
          <a:latin typeface="+mj-lt"/>
          <a:ea typeface="+mj-ea"/>
          <a:cs typeface="+mj-cs"/>
          <a:sym typeface="Ubuntu Light" charset="0"/>
        </a:defRPr>
      </a:lvl1pPr>
      <a:lvl2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2pPr>
      <a:lvl3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3pPr>
      <a:lvl4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4pPr>
      <a:lvl5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5pPr>
      <a:lvl6pPr marL="321457"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6pPr>
      <a:lvl7pPr marL="642915"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7pPr>
      <a:lvl8pPr marL="964372"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8pPr>
      <a:lvl9pPr marL="1285829"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9pPr>
    </p:titleStyle>
    <p:bodyStyle>
      <a:lvl1pPr marL="239713" indent="-239713"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1pPr>
      <a:lvl2pPr marL="522288" indent="-200025"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2pPr>
      <a:lvl3pPr marL="803275"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3pPr>
      <a:lvl4pPr marL="1123950"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4pPr>
      <a:lvl5pPr marL="1446213"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5pPr>
      <a:lvl6pPr marL="321457"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6pPr>
      <a:lvl7pPr marL="642915"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7pPr>
      <a:lvl8pPr marL="964372"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8pPr>
      <a:lvl9pPr marL="1285829"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2" name="Rectangle 2"/>
          <p:cNvSpPr>
            <a:spLocks noGrp="1" noChangeArrowheads="1"/>
          </p:cNvSpPr>
          <p:nvPr>
            <p:ph type="body" idx="1"/>
          </p:nvPr>
        </p:nvSpPr>
        <p:spPr bwMode="auto">
          <a:xfrm>
            <a:off x="544513" y="1741488"/>
            <a:ext cx="7912100" cy="4464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square" lIns="35717" tIns="35717" rIns="35717" bIns="35717" numCol="1" anchor="t" anchorCtr="0" compatLnSpc="1">
            <a:prstTxWarp prst="textNoShape">
              <a:avLst/>
            </a:prstTxWarp>
          </a:bodyPr>
          <a:lstStyle/>
          <a:p>
            <a:pPr lvl="0"/>
            <a:r>
              <a:rPr lang="ga-IE" smtClean="0">
                <a:sym typeface="Ubuntu" charset="0"/>
              </a:rPr>
              <a:t>Click to edit Master text styles</a:t>
            </a:r>
          </a:p>
          <a:p>
            <a:pPr lvl="1"/>
            <a:r>
              <a:rPr lang="ga-IE" smtClean="0">
                <a:sym typeface="Ubuntu" charset="0"/>
              </a:rPr>
              <a:t>Second level</a:t>
            </a:r>
          </a:p>
          <a:p>
            <a:pPr lvl="2"/>
            <a:r>
              <a:rPr lang="ga-IE" smtClean="0">
                <a:sym typeface="Ubuntu" charset="0"/>
              </a:rPr>
              <a:t>Third level</a:t>
            </a:r>
          </a:p>
          <a:p>
            <a:pPr lvl="3"/>
            <a:r>
              <a:rPr lang="ga-IE" smtClean="0">
                <a:sym typeface="Ubuntu" charset="0"/>
              </a:rPr>
              <a:t>Fourth level</a:t>
            </a:r>
          </a:p>
          <a:p>
            <a:pPr lvl="4"/>
            <a:r>
              <a:rPr lang="ga-IE" smtClean="0">
                <a:sym typeface="Ubuntu" charset="0"/>
              </a:rPr>
              <a:t>Fifth level</a:t>
            </a:r>
            <a:endParaRPr lang="en-US" dirty="0">
              <a:sym typeface="Ubuntu Light" charset="0"/>
            </a:endParaRPr>
          </a:p>
        </p:txBody>
      </p:sp>
      <p:sp>
        <p:nvSpPr>
          <p:cNvPr id="2051" name="Rectangle 3"/>
          <p:cNvSpPr>
            <a:spLocks noGrp="1" noChangeArrowheads="1"/>
          </p:cNvSpPr>
          <p:nvPr>
            <p:ph type="title"/>
          </p:nvPr>
        </p:nvSpPr>
        <p:spPr bwMode="auto">
          <a:xfrm>
            <a:off x="544513" y="366713"/>
            <a:ext cx="7051823" cy="10460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square" lIns="35717" tIns="35717" rIns="35717" bIns="35717" numCol="1" anchor="ctr" anchorCtr="0" compatLnSpc="1">
            <a:prstTxWarp prst="textNoShape">
              <a:avLst/>
            </a:prstTxWarp>
          </a:bodyPr>
          <a:lstStyle/>
          <a:p>
            <a:pPr lvl="0"/>
            <a:r>
              <a:rPr lang="ga-IE" smtClean="0">
                <a:sym typeface="Ubuntu Light" charset="0"/>
              </a:rPr>
              <a:t>Click to edit Master title style</a:t>
            </a:r>
            <a:endParaRPr lang="en-US" dirty="0">
              <a:sym typeface="Ubuntu Light" charset="0"/>
            </a:endParaRPr>
          </a:p>
        </p:txBody>
      </p:sp>
      <p:sp>
        <p:nvSpPr>
          <p:cNvPr id="2052" name="Text Box 4"/>
          <p:cNvSpPr txBox="1">
            <a:spLocks noGrp="1" noChangeArrowheads="1"/>
          </p:cNvSpPr>
          <p:nvPr>
            <p:ph type="sldNum" sz="quarter" idx="4"/>
          </p:nvPr>
        </p:nvSpPr>
        <p:spPr bwMode="auto">
          <a:xfrm>
            <a:off x="554038" y="6470814"/>
            <a:ext cx="3498781" cy="187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none" lIns="64291" tIns="32146" rIns="64291" bIns="32146" numCol="1" anchor="t" anchorCtr="0" compatLnSpc="1">
            <a:prstTxWarp prst="textNoShape">
              <a:avLst/>
            </a:prstTxWarp>
          </a:bodyPr>
          <a:lstStyle>
            <a:lvl1pPr algn="l" eaLnBrk="1" hangingPunct="1">
              <a:defRPr sz="900">
                <a:solidFill>
                  <a:schemeClr val="tx1"/>
                </a:solidFill>
                <a:latin typeface="Ubuntu" charset="0"/>
                <a:ea typeface="MS PGothic" charset="0"/>
                <a:cs typeface="MS PGothic" charset="0"/>
                <a:sym typeface="Ubuntu" charset="0"/>
              </a:defRPr>
            </a:lvl1pPr>
            <a:lvl2pPr marL="742950" indent="-285750" eaLnBrk="0" hangingPunct="0">
              <a:defRPr sz="3000">
                <a:solidFill>
                  <a:srgbClr val="000000"/>
                </a:solidFill>
                <a:latin typeface="Gill Sans" charset="0"/>
                <a:ea typeface="ヒラギノ角ゴ ProN W3" charset="0"/>
                <a:cs typeface="ヒラギノ角ゴ ProN W3" charset="0"/>
                <a:sym typeface="Gill Sans" charset="0"/>
              </a:defRPr>
            </a:lvl2pPr>
            <a:lvl3pPr marL="1143000" indent="-228600" eaLnBrk="0" hangingPunct="0">
              <a:defRPr sz="3000">
                <a:solidFill>
                  <a:srgbClr val="000000"/>
                </a:solidFill>
                <a:latin typeface="Gill Sans" charset="0"/>
                <a:ea typeface="ヒラギノ角ゴ ProN W3" charset="0"/>
                <a:cs typeface="ヒラギノ角ゴ ProN W3" charset="0"/>
                <a:sym typeface="Gill Sans" charset="0"/>
              </a:defRPr>
            </a:lvl3pPr>
            <a:lvl4pPr marL="1600200" indent="-228600" eaLnBrk="0" hangingPunct="0">
              <a:defRPr sz="3000">
                <a:solidFill>
                  <a:srgbClr val="000000"/>
                </a:solidFill>
                <a:latin typeface="Gill Sans" charset="0"/>
                <a:ea typeface="ヒラギノ角ゴ ProN W3" charset="0"/>
                <a:cs typeface="ヒラギノ角ゴ ProN W3" charset="0"/>
                <a:sym typeface="Gill Sans" charset="0"/>
              </a:defRPr>
            </a:lvl4pPr>
            <a:lvl5pPr marL="2057400" indent="-228600" eaLnBrk="0" hangingPunct="0">
              <a:defRPr sz="30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9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hf hdr="0" ftr="0" dt="0"/>
  <p:txStyles>
    <p:titleStyle>
      <a:lvl1pPr algn="l" rtl="0" eaLnBrk="1" fontAlgn="base" hangingPunct="1">
        <a:lnSpc>
          <a:spcPts val="3600"/>
        </a:lnSpc>
        <a:spcBef>
          <a:spcPct val="0"/>
        </a:spcBef>
        <a:spcAft>
          <a:spcPct val="0"/>
        </a:spcAft>
        <a:defRPr sz="3600" spc="-100">
          <a:solidFill>
            <a:schemeClr val="tx1"/>
          </a:solidFill>
          <a:latin typeface="+mj-lt"/>
          <a:ea typeface="+mj-ea"/>
          <a:cs typeface="+mj-cs"/>
          <a:sym typeface="Ubuntu Light" charset="0"/>
        </a:defRPr>
      </a:lvl1pPr>
      <a:lvl2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2pPr>
      <a:lvl3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3pPr>
      <a:lvl4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4pPr>
      <a:lvl5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5pPr>
      <a:lvl6pPr marL="321457"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6pPr>
      <a:lvl7pPr marL="642915"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7pPr>
      <a:lvl8pPr marL="964372"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8pPr>
      <a:lvl9pPr marL="1285829"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9pPr>
    </p:titleStyle>
    <p:bodyStyle>
      <a:lvl1pPr marL="239713" indent="-239713" algn="l" rtl="0" eaLnBrk="1" fontAlgn="base" hangingPunct="1">
        <a:lnSpc>
          <a:spcPct val="110000"/>
        </a:lnSpc>
        <a:spcBef>
          <a:spcPts val="850"/>
        </a:spcBef>
        <a:spcAft>
          <a:spcPct val="0"/>
        </a:spcAft>
        <a:defRPr sz="2500">
          <a:solidFill>
            <a:schemeClr val="tx1"/>
          </a:solidFill>
          <a:latin typeface="+mn-lt"/>
          <a:ea typeface="+mn-ea"/>
          <a:cs typeface="+mn-cs"/>
          <a:sym typeface="Ubuntu" charset="0"/>
        </a:defRPr>
      </a:lvl1pPr>
      <a:lvl2pPr marL="284163" indent="-284163" algn="l" rtl="0" eaLnBrk="1" fontAlgn="base" hangingPunct="1">
        <a:lnSpc>
          <a:spcPct val="110000"/>
        </a:lnSpc>
        <a:spcBef>
          <a:spcPts val="850"/>
        </a:spcBef>
        <a:spcAft>
          <a:spcPct val="0"/>
        </a:spcAft>
        <a:buClr>
          <a:srgbClr val="FF0000"/>
        </a:buClr>
        <a:buSzPct val="80000"/>
        <a:buFont typeface="Ubuntu Light" charset="0"/>
        <a:buChar char="‣"/>
        <a:defRPr sz="2500">
          <a:solidFill>
            <a:srgbClr val="4F5146"/>
          </a:solidFill>
          <a:latin typeface="+mj-lt"/>
          <a:ea typeface="+mn-ea"/>
          <a:cs typeface="+mn-cs"/>
          <a:sym typeface="Ubuntu Light" charset="0"/>
        </a:defRPr>
      </a:lvl2pPr>
      <a:lvl3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3pPr>
      <a:lvl4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4pPr>
      <a:lvl5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5pPr>
      <a:lvl6pPr marL="857220"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6pPr>
      <a:lvl7pPr marL="1178677"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7pPr>
      <a:lvl8pPr marL="1500134"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8pPr>
      <a:lvl9pPr marL="1821591"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33" r:id="rId1"/>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xStyles>
    <p:titleStyle>
      <a:lvl1pPr algn="ctr" rtl="0" eaLnBrk="1" fontAlgn="base" hangingPunct="1">
        <a:spcBef>
          <a:spcPct val="0"/>
        </a:spcBef>
        <a:spcAft>
          <a:spcPct val="0"/>
        </a:spcAft>
        <a:defRPr sz="5900">
          <a:solidFill>
            <a:schemeClr val="tx1"/>
          </a:solidFill>
          <a:latin typeface="+mj-lt"/>
          <a:ea typeface="+mj-ea"/>
          <a:cs typeface="+mj-cs"/>
          <a:sym typeface="Gill Sans" charset="0"/>
        </a:defRPr>
      </a:lvl1pPr>
      <a:lvl2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2pPr>
      <a:lvl3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3pPr>
      <a:lvl4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4pPr>
      <a:lvl5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5pPr>
      <a:lvl6pPr marL="321457"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6pPr>
      <a:lvl7pPr marL="642915"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7pPr>
      <a:lvl8pPr marL="964372"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8pPr>
      <a:lvl9pPr marL="1285829"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9pPr>
    </p:titleStyle>
    <p:bodyStyle>
      <a:lvl1pPr marL="62388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1pPr>
      <a:lvl2pPr marL="936625"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2pPr>
      <a:lvl3pPr marL="1249363"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3pPr>
      <a:lvl4pPr marL="1562100"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4pPr>
      <a:lvl5pPr marL="187483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5pPr>
      <a:lvl6pPr marL="2196625"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6pPr>
      <a:lvl7pPr marL="2518082"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7pPr>
      <a:lvl8pPr marL="2839540"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8pPr>
      <a:lvl9pPr marL="3160997"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54" r:id="rId1"/>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xStyles>
    <p:titleStyle>
      <a:lvl1pPr algn="ctr" rtl="0" eaLnBrk="1" fontAlgn="base" hangingPunct="1">
        <a:spcBef>
          <a:spcPct val="0"/>
        </a:spcBef>
        <a:spcAft>
          <a:spcPct val="0"/>
        </a:spcAft>
        <a:defRPr sz="5900">
          <a:solidFill>
            <a:schemeClr val="tx1"/>
          </a:solidFill>
          <a:latin typeface="+mj-lt"/>
          <a:ea typeface="+mj-ea"/>
          <a:cs typeface="+mj-cs"/>
          <a:sym typeface="Gill Sans" charset="0"/>
        </a:defRPr>
      </a:lvl1pPr>
      <a:lvl2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2pPr>
      <a:lvl3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3pPr>
      <a:lvl4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4pPr>
      <a:lvl5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5pPr>
      <a:lvl6pPr marL="321457"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6pPr>
      <a:lvl7pPr marL="642915"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7pPr>
      <a:lvl8pPr marL="964372"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8pPr>
      <a:lvl9pPr marL="1285829"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9pPr>
    </p:titleStyle>
    <p:bodyStyle>
      <a:lvl1pPr marL="62388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1pPr>
      <a:lvl2pPr marL="936625"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2pPr>
      <a:lvl3pPr marL="1249363"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3pPr>
      <a:lvl4pPr marL="1562100"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4pPr>
      <a:lvl5pPr marL="187483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5pPr>
      <a:lvl6pPr marL="2196625"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6pPr>
      <a:lvl7pPr marL="2518082"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7pPr>
      <a:lvl8pPr marL="2839540"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8pPr>
      <a:lvl9pPr marL="3160997"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a:xfrm>
            <a:off x="685354" y="2379982"/>
            <a:ext cx="7773293" cy="1470049"/>
          </a:xfrm>
        </p:spPr>
        <p:txBody>
          <a:bodyPr/>
          <a:lstStyle/>
          <a:p>
            <a:r>
              <a:rPr lang="en-US" dirty="0" smtClean="0"/>
              <a:t>Cross Country Ski Rules</a:t>
            </a:r>
            <a:endParaRPr lang="en-US" dirty="0"/>
          </a:p>
        </p:txBody>
      </p:sp>
      <p:sp>
        <p:nvSpPr>
          <p:cNvPr id="10" name="Slide Number Placeholder 9"/>
          <p:cNvSpPr>
            <a:spLocks noGrp="1"/>
          </p:cNvSpPr>
          <p:nvPr>
            <p:ph type="sldNum" sz="quarter" idx="10"/>
          </p:nvPr>
        </p:nvSpPr>
        <p:spPr/>
        <p:txBody>
          <a:bodyPr/>
          <a:lstStyle/>
          <a:p>
            <a:fld id="{F4B88F72-1EA4-FE40-A5CA-BD0111E6622B}" type="slidenum">
              <a:rPr lang="en-US" smtClean="0"/>
              <a:pPr/>
              <a:t>1</a:t>
            </a:fld>
            <a:endParaRPr lang="en-US" dirty="0">
              <a:latin typeface="Ubuntu"/>
              <a:cs typeface="Ubuntu"/>
            </a:endParaRPr>
          </a:p>
        </p:txBody>
      </p:sp>
    </p:spTree>
    <p:extLst>
      <p:ext uri="{BB962C8B-B14F-4D97-AF65-F5344CB8AC3E}">
        <p14:creationId xmlns:p14="http://schemas.microsoft.com/office/powerpoint/2010/main" val="29404512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Course </a:t>
            </a:r>
            <a:r>
              <a:rPr lang="en-US" dirty="0" smtClean="0"/>
              <a:t>Layout/Facilities Cont.</a:t>
            </a:r>
            <a:endParaRPr lang="en-US" dirty="0"/>
          </a:p>
        </p:txBody>
      </p:sp>
      <p:sp>
        <p:nvSpPr>
          <p:cNvPr id="3" name="Content Placeholder 2"/>
          <p:cNvSpPr>
            <a:spLocks noGrp="1"/>
          </p:cNvSpPr>
          <p:nvPr>
            <p:ph idx="1"/>
          </p:nvPr>
        </p:nvSpPr>
        <p:spPr/>
        <p:txBody>
          <a:bodyPr/>
          <a:lstStyle/>
          <a:p>
            <a:pPr marL="457200" indent="-457200">
              <a:buAutoNum type="arabicPeriod" startAt="3"/>
            </a:pPr>
            <a:r>
              <a:rPr lang="en-US" dirty="0" smtClean="0"/>
              <a:t>Electric </a:t>
            </a:r>
            <a:r>
              <a:rPr lang="en-US" dirty="0"/>
              <a:t>timing with a backup, hand held timing system shall be used for timing 1- 10 kilometers events. The 100 meter event should be timed with a number of stop watches equal at least to the number of athletes per division, plus two. A watch should be assigned to each lane while two extras serve as backup. </a:t>
            </a:r>
            <a:endParaRPr lang="en-US" dirty="0" smtClean="0"/>
          </a:p>
          <a:p>
            <a:pPr marL="0" indent="0"/>
            <a:endParaRPr lang="en-US" dirty="0"/>
          </a:p>
          <a:p>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10</a:t>
            </a:fld>
            <a:endParaRPr lang="en-US"/>
          </a:p>
        </p:txBody>
      </p:sp>
    </p:spTree>
    <p:extLst>
      <p:ext uri="{BB962C8B-B14F-4D97-AF65-F5344CB8AC3E}">
        <p14:creationId xmlns:p14="http://schemas.microsoft.com/office/powerpoint/2010/main" val="32826440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Course Layout/Facilities Cont.</a:t>
            </a:r>
          </a:p>
        </p:txBody>
      </p:sp>
      <p:sp>
        <p:nvSpPr>
          <p:cNvPr id="3" name="Content Placeholder 2"/>
          <p:cNvSpPr>
            <a:spLocks noGrp="1"/>
          </p:cNvSpPr>
          <p:nvPr>
            <p:ph idx="1"/>
          </p:nvPr>
        </p:nvSpPr>
        <p:spPr/>
        <p:txBody>
          <a:bodyPr/>
          <a:lstStyle/>
          <a:p>
            <a:pPr marL="457200" indent="-457200">
              <a:buAutoNum type="arabicPeriod" startAt="4"/>
            </a:pPr>
            <a:r>
              <a:rPr lang="en-US" dirty="0" smtClean="0"/>
              <a:t>Cross-country </a:t>
            </a:r>
            <a:r>
              <a:rPr lang="en-US" dirty="0"/>
              <a:t>trails, suitable in length and terrain to accommodate skiers of beginning, intermediate, and advanced skill levels shall be available. At least one set of tracks should be set and the other lane, which is mandatory, shall be set as either a skating lane or second set of tracks. </a:t>
            </a:r>
            <a:endParaRPr lang="en-US" dirty="0" smtClean="0"/>
          </a:p>
          <a:p>
            <a:pPr marL="0" indent="0"/>
            <a:endParaRPr lang="en-US" dirty="0"/>
          </a:p>
          <a:p>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11</a:t>
            </a:fld>
            <a:endParaRPr lang="en-US"/>
          </a:p>
        </p:txBody>
      </p:sp>
    </p:spTree>
    <p:extLst>
      <p:ext uri="{BB962C8B-B14F-4D97-AF65-F5344CB8AC3E}">
        <p14:creationId xmlns:p14="http://schemas.microsoft.com/office/powerpoint/2010/main" val="799881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Course Layout/Facilities Cont.</a:t>
            </a:r>
          </a:p>
        </p:txBody>
      </p:sp>
      <p:sp>
        <p:nvSpPr>
          <p:cNvPr id="3" name="Content Placeholder 2"/>
          <p:cNvSpPr>
            <a:spLocks noGrp="1"/>
          </p:cNvSpPr>
          <p:nvPr>
            <p:ph idx="1"/>
          </p:nvPr>
        </p:nvSpPr>
        <p:spPr>
          <a:xfrm>
            <a:off x="544513" y="1622735"/>
            <a:ext cx="7912100" cy="4464050"/>
          </a:xfrm>
        </p:spPr>
        <p:txBody>
          <a:bodyPr/>
          <a:lstStyle/>
          <a:p>
            <a:pPr marL="457200" indent="-457200">
              <a:buAutoNum type="arabicPeriod" startAt="5"/>
            </a:pPr>
            <a:r>
              <a:rPr lang="en-US" dirty="0" smtClean="0"/>
              <a:t>If </a:t>
            </a:r>
            <a:r>
              <a:rPr lang="en-US" dirty="0"/>
              <a:t>more than one set of tracks are used, they should be 1 to 1.2 meters apart, measured from the middle of one track to the middle of the other. Individual ski tracks should be 20 - 24 centimeters apart, measured from the middle of one track to the other. Tracks should be at least 2-5 centimeters deep</a:t>
            </a:r>
            <a:r>
              <a:rPr lang="en-US" dirty="0" smtClean="0"/>
              <a:t>.</a:t>
            </a:r>
            <a:endParaRPr lang="en-US" dirty="0"/>
          </a:p>
          <a:p>
            <a:pPr marL="457200" indent="-457200">
              <a:buAutoNum type="arabicPeriod" startAt="6"/>
            </a:pPr>
            <a:r>
              <a:rPr lang="en-US" dirty="0" smtClean="0"/>
              <a:t>A </a:t>
            </a:r>
            <a:r>
              <a:rPr lang="en-US" dirty="0"/>
              <a:t>warming facility should be accessible from the trails. It should be large enough to accommodate the Special Olympics crowd in case of extreme weather conditions</a:t>
            </a:r>
            <a:r>
              <a:rPr lang="en-US" dirty="0" smtClean="0"/>
              <a:t>.</a:t>
            </a:r>
            <a:endParaRPr lang="en-US" dirty="0"/>
          </a:p>
          <a:p>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12</a:t>
            </a:fld>
            <a:endParaRPr lang="en-US"/>
          </a:p>
        </p:txBody>
      </p:sp>
    </p:spTree>
    <p:extLst>
      <p:ext uri="{BB962C8B-B14F-4D97-AF65-F5344CB8AC3E}">
        <p14:creationId xmlns:p14="http://schemas.microsoft.com/office/powerpoint/2010/main" val="3285978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1571" y="2584532"/>
            <a:ext cx="7902575" cy="1195388"/>
          </a:xfrm>
        </p:spPr>
        <p:txBody>
          <a:bodyPr/>
          <a:lstStyle/>
          <a:p>
            <a:pPr algn="ctr"/>
            <a:r>
              <a:rPr lang="en-US" dirty="0" smtClean="0"/>
              <a:t>General Rules</a:t>
            </a:r>
            <a:endParaRPr lang="en-US" dirty="0"/>
          </a:p>
        </p:txBody>
      </p:sp>
      <p:sp>
        <p:nvSpPr>
          <p:cNvPr id="3" name="Slide Number Placeholder 2"/>
          <p:cNvSpPr>
            <a:spLocks noGrp="1"/>
          </p:cNvSpPr>
          <p:nvPr>
            <p:ph type="sldNum" sz="quarter" idx="10"/>
          </p:nvPr>
        </p:nvSpPr>
        <p:spPr/>
        <p:txBody>
          <a:bodyPr/>
          <a:lstStyle/>
          <a:p>
            <a:fld id="{F4B88F72-1EA4-FE40-A5CA-BD0111E6622B}" type="slidenum">
              <a:rPr lang="en-US" smtClean="0"/>
              <a:pPr/>
              <a:t>13</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30061677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Rules</a:t>
            </a:r>
            <a:endParaRPr lang="en-US" dirty="0"/>
          </a:p>
        </p:txBody>
      </p:sp>
      <p:sp>
        <p:nvSpPr>
          <p:cNvPr id="3" name="Content Placeholder 2"/>
          <p:cNvSpPr>
            <a:spLocks noGrp="1"/>
          </p:cNvSpPr>
          <p:nvPr>
            <p:ph idx="1"/>
          </p:nvPr>
        </p:nvSpPr>
        <p:spPr/>
        <p:txBody>
          <a:bodyPr/>
          <a:lstStyle/>
          <a:p>
            <a:pPr marL="457200" indent="-457200">
              <a:buAutoNum type="arabicPeriod"/>
            </a:pPr>
            <a:r>
              <a:rPr lang="en-US" dirty="0" smtClean="0"/>
              <a:t>Athletes </a:t>
            </a:r>
            <a:r>
              <a:rPr lang="en-US" dirty="0"/>
              <a:t>may enter three (3) events if one is the 5K. </a:t>
            </a:r>
          </a:p>
          <a:p>
            <a:pPr marL="457200" indent="-457200">
              <a:buAutoNum type="arabicPeriod" startAt="2"/>
            </a:pPr>
            <a:r>
              <a:rPr lang="en-US" dirty="0" smtClean="0"/>
              <a:t>Events </a:t>
            </a:r>
            <a:r>
              <a:rPr lang="en-US" dirty="0"/>
              <a:t>ranging from the 500 meter race to the 5 K race should follow the interval start format. That is, one or two racers should start at intervals of every 30 seconds. </a:t>
            </a:r>
            <a:endParaRPr lang="en-US" dirty="0" smtClean="0"/>
          </a:p>
          <a:p>
            <a:pPr marL="0" indent="0"/>
            <a:endParaRPr lang="en-US" dirty="0"/>
          </a:p>
          <a:p>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14</a:t>
            </a:fld>
            <a:endParaRPr lang="en-US"/>
          </a:p>
        </p:txBody>
      </p:sp>
    </p:spTree>
    <p:extLst>
      <p:ext uri="{BB962C8B-B14F-4D97-AF65-F5344CB8AC3E}">
        <p14:creationId xmlns:p14="http://schemas.microsoft.com/office/powerpoint/2010/main" val="19539212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 </a:t>
            </a:r>
            <a:r>
              <a:rPr lang="en-US" dirty="0" smtClean="0"/>
              <a:t>Rules Cont.</a:t>
            </a:r>
            <a:endParaRPr lang="en-US" dirty="0"/>
          </a:p>
        </p:txBody>
      </p:sp>
      <p:sp>
        <p:nvSpPr>
          <p:cNvPr id="3" name="Content Placeholder 2"/>
          <p:cNvSpPr>
            <a:spLocks noGrp="1"/>
          </p:cNvSpPr>
          <p:nvPr>
            <p:ph idx="1"/>
          </p:nvPr>
        </p:nvSpPr>
        <p:spPr/>
        <p:txBody>
          <a:bodyPr/>
          <a:lstStyle/>
          <a:p>
            <a:pPr marL="457200" indent="-457200">
              <a:buAutoNum type="arabicPeriod" startAt="3"/>
            </a:pPr>
            <a:r>
              <a:rPr lang="en-US" dirty="0" smtClean="0"/>
              <a:t>The </a:t>
            </a:r>
            <a:r>
              <a:rPr lang="en-US" dirty="0"/>
              <a:t>start command for cross-country skiing events ranging from the 500 meter race through the 2.5 kilometer race shall be as follows: "Racer... 15 seconds... 10 seconds... 5, 4, 3, 2, 1, GO!" For individual events of distances 100 meters or less, there shall be no preliminary warning. The start command for relay events shall be the same as for individual events of distances 100 meters and less, except that there will be a 10 second warning: "10 seconds... racers... ready... Bang." </a:t>
            </a:r>
            <a:endParaRPr lang="en-US" dirty="0" smtClean="0"/>
          </a:p>
          <a:p>
            <a:pPr marL="0" indent="0"/>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15</a:t>
            </a:fld>
            <a:endParaRPr lang="en-US"/>
          </a:p>
        </p:txBody>
      </p:sp>
    </p:spTree>
    <p:extLst>
      <p:ext uri="{BB962C8B-B14F-4D97-AF65-F5344CB8AC3E}">
        <p14:creationId xmlns:p14="http://schemas.microsoft.com/office/powerpoint/2010/main" val="4025312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 Rules Cont.</a:t>
            </a:r>
          </a:p>
        </p:txBody>
      </p:sp>
      <p:sp>
        <p:nvSpPr>
          <p:cNvPr id="3" name="Content Placeholder 2"/>
          <p:cNvSpPr>
            <a:spLocks noGrp="1"/>
          </p:cNvSpPr>
          <p:nvPr>
            <p:ph idx="1"/>
          </p:nvPr>
        </p:nvSpPr>
        <p:spPr/>
        <p:txBody>
          <a:bodyPr/>
          <a:lstStyle/>
          <a:p>
            <a:pPr marL="457200" indent="-457200">
              <a:buAutoNum type="arabicPeriod" startAt="4"/>
            </a:pPr>
            <a:r>
              <a:rPr lang="en-US" dirty="0" smtClean="0"/>
              <a:t>Events </a:t>
            </a:r>
            <a:r>
              <a:rPr lang="en-US" dirty="0"/>
              <a:t>ranging from the 500 meter race through the 5 kilometer race should be conducted on courses which include uphill, downhill, flat sections, and sections with turns. They should be conducted on courses, which are a loop configuration. In long distance events, multiple loop courses are permissible. </a:t>
            </a:r>
            <a:endParaRPr lang="en-US" dirty="0" smtClean="0"/>
          </a:p>
          <a:p>
            <a:pPr marL="0" indent="0"/>
            <a:endParaRPr lang="en-US" dirty="0"/>
          </a:p>
          <a:p>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16</a:t>
            </a:fld>
            <a:endParaRPr lang="en-US"/>
          </a:p>
        </p:txBody>
      </p:sp>
    </p:spTree>
    <p:extLst>
      <p:ext uri="{BB962C8B-B14F-4D97-AF65-F5344CB8AC3E}">
        <p14:creationId xmlns:p14="http://schemas.microsoft.com/office/powerpoint/2010/main" val="3330091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 Rules Cont.</a:t>
            </a:r>
          </a:p>
        </p:txBody>
      </p:sp>
      <p:sp>
        <p:nvSpPr>
          <p:cNvPr id="3" name="Content Placeholder 2"/>
          <p:cNvSpPr>
            <a:spLocks noGrp="1"/>
          </p:cNvSpPr>
          <p:nvPr>
            <p:ph idx="1"/>
          </p:nvPr>
        </p:nvSpPr>
        <p:spPr/>
        <p:txBody>
          <a:bodyPr/>
          <a:lstStyle/>
          <a:p>
            <a:pPr marL="457200" indent="-457200">
              <a:buAutoNum type="arabicPeriod" startAt="5"/>
            </a:pPr>
            <a:r>
              <a:rPr lang="en-US" dirty="0" smtClean="0"/>
              <a:t>Due </a:t>
            </a:r>
            <a:r>
              <a:rPr lang="en-US" dirty="0"/>
              <a:t>to the possibility of very low registration numbers, the following events may be combined and run as open divisions: 2.5K &amp; 5K, this means combining males and females and all age groups. Athletes will be awarded separately. </a:t>
            </a:r>
            <a:endParaRPr lang="en-US" dirty="0" smtClean="0"/>
          </a:p>
          <a:p>
            <a:pPr marL="0" indent="0"/>
            <a:endParaRPr lang="en-US" dirty="0"/>
          </a:p>
          <a:p>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17</a:t>
            </a:fld>
            <a:endParaRPr lang="en-US"/>
          </a:p>
        </p:txBody>
      </p:sp>
    </p:spTree>
    <p:extLst>
      <p:ext uri="{BB962C8B-B14F-4D97-AF65-F5344CB8AC3E}">
        <p14:creationId xmlns:p14="http://schemas.microsoft.com/office/powerpoint/2010/main" val="37287664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54037" y="2275774"/>
            <a:ext cx="7902575" cy="1195388"/>
          </a:xfrm>
        </p:spPr>
        <p:txBody>
          <a:bodyPr/>
          <a:lstStyle/>
          <a:p>
            <a:pPr algn="ctr"/>
            <a:r>
              <a:rPr lang="en-US" dirty="0"/>
              <a:t>Event-Specific Rules and Modifications </a:t>
            </a:r>
          </a:p>
        </p:txBody>
      </p:sp>
      <p:sp>
        <p:nvSpPr>
          <p:cNvPr id="6" name="Slide Number Placeholder 5"/>
          <p:cNvSpPr>
            <a:spLocks noGrp="1"/>
          </p:cNvSpPr>
          <p:nvPr>
            <p:ph type="sldNum" sz="quarter" idx="10"/>
          </p:nvPr>
        </p:nvSpPr>
        <p:spPr/>
        <p:txBody>
          <a:bodyPr/>
          <a:lstStyle/>
          <a:p>
            <a:fld id="{F4B88F72-1EA4-FE40-A5CA-BD0111E6622B}" type="slidenum">
              <a:rPr lang="en-US" smtClean="0"/>
              <a:pPr/>
              <a:t>18</a:t>
            </a:fld>
            <a:endParaRPr lang="en-US" dirty="0">
              <a:latin typeface="Ubuntu"/>
              <a:cs typeface="Ubuntu"/>
            </a:endParaRPr>
          </a:p>
        </p:txBody>
      </p:sp>
    </p:spTree>
    <p:extLst>
      <p:ext uri="{BB962C8B-B14F-4D97-AF65-F5344CB8AC3E}">
        <p14:creationId xmlns:p14="http://schemas.microsoft.com/office/powerpoint/2010/main" val="8525197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50</a:t>
            </a:r>
            <a:r>
              <a:rPr lang="en-US" dirty="0"/>
              <a:t>, 100 and 250 Meter Cross-Country Skiing Race </a:t>
            </a:r>
          </a:p>
        </p:txBody>
      </p:sp>
      <p:sp>
        <p:nvSpPr>
          <p:cNvPr id="3" name="Content Placeholder 2"/>
          <p:cNvSpPr>
            <a:spLocks noGrp="1"/>
          </p:cNvSpPr>
          <p:nvPr>
            <p:ph idx="1"/>
          </p:nvPr>
        </p:nvSpPr>
        <p:spPr/>
        <p:txBody>
          <a:bodyPr/>
          <a:lstStyle/>
          <a:p>
            <a:pPr marL="514350" indent="-514350">
              <a:buAutoNum type="romanUcPeriod"/>
            </a:pPr>
            <a:r>
              <a:rPr lang="en-US" dirty="0" smtClean="0"/>
              <a:t>The </a:t>
            </a:r>
            <a:r>
              <a:rPr lang="en-US" dirty="0"/>
              <a:t>start line is a straight line. There must be 8 lanes with tracks set in the center of each lane. These lanes must be a minimum of 2 meters wide. </a:t>
            </a:r>
          </a:p>
          <a:p>
            <a:pPr marL="514350" indent="-514350">
              <a:buAutoNum type="romanUcPeriod" startAt="2"/>
            </a:pPr>
            <a:r>
              <a:rPr lang="en-US" dirty="0" smtClean="0"/>
              <a:t>The </a:t>
            </a:r>
            <a:r>
              <a:rPr lang="en-US" dirty="0"/>
              <a:t>course for the 100 meter and 250 meter events should be as flat as possible. </a:t>
            </a:r>
          </a:p>
          <a:p>
            <a:pPr marL="514350" indent="-514350">
              <a:buAutoNum type="romanUcPeriod" startAt="3"/>
            </a:pPr>
            <a:r>
              <a:rPr lang="en-US" dirty="0" smtClean="0"/>
              <a:t>In </a:t>
            </a:r>
            <a:r>
              <a:rPr lang="en-US" dirty="0"/>
              <a:t>no event should a course slope more than 5%. In the event that the course is set on slopes, the start of the race shall be such that the competitors will ski uphill to finish the race. </a:t>
            </a:r>
          </a:p>
          <a:p>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19</a:t>
            </a:fld>
            <a:endParaRPr lang="en-US"/>
          </a:p>
        </p:txBody>
      </p:sp>
    </p:spTree>
    <p:extLst>
      <p:ext uri="{BB962C8B-B14F-4D97-AF65-F5344CB8AC3E}">
        <p14:creationId xmlns:p14="http://schemas.microsoft.com/office/powerpoint/2010/main" val="40592366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p>
            <a:fld id="{978F6C85-62F1-2E45-BAF4-9247EEFC730C}" type="slidenum">
              <a:rPr lang="en-US" smtClean="0"/>
              <a:pPr/>
              <a:t>2</a:t>
            </a:fld>
            <a:endParaRPr lang="en-US" dirty="0"/>
          </a:p>
        </p:txBody>
      </p:sp>
      <p:sp>
        <p:nvSpPr>
          <p:cNvPr id="3" name="Title 2"/>
          <p:cNvSpPr>
            <a:spLocks noGrp="1"/>
          </p:cNvSpPr>
          <p:nvPr>
            <p:ph type="title"/>
          </p:nvPr>
        </p:nvSpPr>
        <p:spPr/>
        <p:txBody>
          <a:bodyPr/>
          <a:lstStyle/>
          <a:p>
            <a:r>
              <a:rPr lang="en-US" dirty="0">
                <a:solidFill>
                  <a:schemeClr val="bg1"/>
                </a:solidFill>
              </a:rPr>
              <a:t>A picture paints a thousand words</a:t>
            </a:r>
            <a:endParaRPr lang="en-US" dirty="0"/>
          </a:p>
        </p:txBody>
      </p:sp>
      <p:sp>
        <p:nvSpPr>
          <p:cNvPr id="4" name="Text Placeholder 3"/>
          <p:cNvSpPr>
            <a:spLocks noGrp="1"/>
          </p:cNvSpPr>
          <p:nvPr>
            <p:ph type="body" sz="half" idx="2"/>
          </p:nvPr>
        </p:nvSpPr>
        <p:spPr/>
        <p:txBody>
          <a:bodyPr/>
          <a:lstStyle/>
          <a:p>
            <a:r>
              <a:rPr lang="en-US" dirty="0">
                <a:solidFill>
                  <a:schemeClr val="bg1"/>
                </a:solidFill>
              </a:rPr>
              <a:t>Use the </a:t>
            </a:r>
            <a:r>
              <a:rPr lang="en-US" b="1" dirty="0">
                <a:solidFill>
                  <a:schemeClr val="bg1"/>
                </a:solidFill>
              </a:rPr>
              <a:t>Picture and </a:t>
            </a:r>
            <a:r>
              <a:rPr lang="en-US" b="1" dirty="0" smtClean="0">
                <a:solidFill>
                  <a:schemeClr val="bg1"/>
                </a:solidFill>
              </a:rPr>
              <a:t>Caption </a:t>
            </a:r>
            <a:r>
              <a:rPr lang="en-US" dirty="0">
                <a:solidFill>
                  <a:schemeClr val="bg1"/>
                </a:solidFill>
              </a:rPr>
              <a:t>format to create strong compelling slide like this. Don</a:t>
            </a:r>
            <a:r>
              <a:rPr lang="fr-FR" dirty="0">
                <a:solidFill>
                  <a:schemeClr val="bg1"/>
                </a:solidFill>
              </a:rPr>
              <a:t>’</a:t>
            </a:r>
            <a:r>
              <a:rPr lang="en-US" dirty="0" err="1">
                <a:solidFill>
                  <a:schemeClr val="bg1"/>
                </a:solidFill>
              </a:rPr>
              <a:t>t’t</a:t>
            </a:r>
            <a:r>
              <a:rPr lang="en-US" dirty="0">
                <a:solidFill>
                  <a:schemeClr val="bg1"/>
                </a:solidFill>
              </a:rPr>
              <a:t> forget to caption where possible. For best effect crop the image to fill the placeholder.</a:t>
            </a:r>
          </a:p>
        </p:txBody>
      </p:sp>
      <p:pic>
        <p:nvPicPr>
          <p:cNvPr id="6" name="Picture Placeholder 5"/>
          <p:cNvPicPr>
            <a:picLocks noGrp="1" noChangeAspect="1"/>
          </p:cNvPicPr>
          <p:nvPr>
            <p:ph type="pic" idx="1"/>
          </p:nvPr>
        </p:nvPicPr>
        <p:blipFill>
          <a:blip r:embed="rId2">
            <a:extLst>
              <a:ext uri="{28A0092B-C50C-407E-A947-70E740481C1C}">
                <a14:useLocalDpi xmlns:a14="http://schemas.microsoft.com/office/drawing/2010/main" val="0"/>
              </a:ext>
            </a:extLst>
          </a:blip>
          <a:srcRect l="4490" r="4490"/>
          <a:stretch>
            <a:fillRect/>
          </a:stretch>
        </p:blipFill>
        <p:spPr/>
      </p:pic>
      <p:sp>
        <p:nvSpPr>
          <p:cNvPr id="8" name="TextBox 7"/>
          <p:cNvSpPr txBox="1"/>
          <p:nvPr/>
        </p:nvSpPr>
        <p:spPr>
          <a:xfrm>
            <a:off x="5733023" y="5425551"/>
            <a:ext cx="2885704" cy="923330"/>
          </a:xfrm>
          <a:prstGeom prst="rect">
            <a:avLst/>
          </a:prstGeom>
          <a:noFill/>
        </p:spPr>
        <p:txBody>
          <a:bodyPr wrap="square" rtlCol="0">
            <a:spAutoFit/>
          </a:bodyPr>
          <a:lstStyle/>
          <a:p>
            <a:r>
              <a:rPr lang="en-US" dirty="0" smtClean="0"/>
              <a:t>“Let me win, but if I cannot win, let me be brave in the attempt.”</a:t>
            </a:r>
            <a:endParaRPr lang="en-US" dirty="0"/>
          </a:p>
        </p:txBody>
      </p:sp>
    </p:spTree>
    <p:extLst>
      <p:ext uri="{BB962C8B-B14F-4D97-AF65-F5344CB8AC3E}">
        <p14:creationId xmlns:p14="http://schemas.microsoft.com/office/powerpoint/2010/main" val="28502825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Relays</a:t>
            </a:r>
            <a:endParaRPr lang="en-US" dirty="0"/>
          </a:p>
        </p:txBody>
      </p:sp>
      <p:sp>
        <p:nvSpPr>
          <p:cNvPr id="3" name="Content Placeholder 2"/>
          <p:cNvSpPr>
            <a:spLocks noGrp="1"/>
          </p:cNvSpPr>
          <p:nvPr>
            <p:ph idx="1"/>
          </p:nvPr>
        </p:nvSpPr>
        <p:spPr/>
        <p:txBody>
          <a:bodyPr/>
          <a:lstStyle/>
          <a:p>
            <a:pPr marL="514350" indent="-514350">
              <a:buAutoNum type="romanUcPeriod"/>
            </a:pPr>
            <a:r>
              <a:rPr lang="en-US" dirty="0" smtClean="0"/>
              <a:t>4 </a:t>
            </a:r>
            <a:r>
              <a:rPr lang="en-US" dirty="0"/>
              <a:t>x 1K Relay is each athlete competing in a 1K length. </a:t>
            </a:r>
          </a:p>
          <a:p>
            <a:pPr marL="514350" indent="-514350">
              <a:buAutoNum type="romanUcPeriod" startAt="2"/>
            </a:pPr>
            <a:r>
              <a:rPr lang="en-US" dirty="0" smtClean="0"/>
              <a:t>Divisions </a:t>
            </a:r>
            <a:r>
              <a:rPr lang="en-US" dirty="0"/>
              <a:t>for cross-country skiing relay races shall be established by computing Team Qualifying Times. A Team Qualifying Time is computed by combining the times of the members of a team in time preliminaries from the individual event of similar distance to one "leg" of the relay event (e.g. Times from the 1 Kilometer Cross-Country Skiing Relay). </a:t>
            </a:r>
          </a:p>
          <a:p>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20</a:t>
            </a:fld>
            <a:endParaRPr lang="en-US"/>
          </a:p>
        </p:txBody>
      </p:sp>
    </p:spTree>
    <p:extLst>
      <p:ext uri="{BB962C8B-B14F-4D97-AF65-F5344CB8AC3E}">
        <p14:creationId xmlns:p14="http://schemas.microsoft.com/office/powerpoint/2010/main" val="15128295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Relays Cont.</a:t>
            </a:r>
            <a:endParaRPr lang="en-US" dirty="0"/>
          </a:p>
        </p:txBody>
      </p:sp>
      <p:sp>
        <p:nvSpPr>
          <p:cNvPr id="3" name="Content Placeholder 2"/>
          <p:cNvSpPr>
            <a:spLocks noGrp="1"/>
          </p:cNvSpPr>
          <p:nvPr>
            <p:ph idx="1"/>
          </p:nvPr>
        </p:nvSpPr>
        <p:spPr>
          <a:xfrm>
            <a:off x="544513" y="1412777"/>
            <a:ext cx="7912100" cy="4464050"/>
          </a:xfrm>
        </p:spPr>
        <p:txBody>
          <a:bodyPr/>
          <a:lstStyle/>
          <a:p>
            <a:pPr marL="514350" indent="-514350">
              <a:buAutoNum type="romanUcPeriod" startAt="3"/>
            </a:pPr>
            <a:r>
              <a:rPr lang="en-US" dirty="0" smtClean="0"/>
              <a:t>Team </a:t>
            </a:r>
            <a:r>
              <a:rPr lang="en-US" dirty="0"/>
              <a:t>members not entered in the individual event of similar distance to one "leg" of the relay event must enter and compete the preliminary event for that individual event. </a:t>
            </a:r>
          </a:p>
          <a:p>
            <a:pPr marL="514350" indent="-514350">
              <a:buAutoNum type="romanUcPeriod" startAt="4"/>
            </a:pPr>
            <a:r>
              <a:rPr lang="en-US" dirty="0" smtClean="0"/>
              <a:t>Race </a:t>
            </a:r>
            <a:r>
              <a:rPr lang="en-US" dirty="0"/>
              <a:t>officials may start a relay division once every minute. </a:t>
            </a:r>
          </a:p>
          <a:p>
            <a:pPr marL="514350" indent="-514350">
              <a:buAutoNum type="romanUcPeriod" startAt="5"/>
            </a:pPr>
            <a:r>
              <a:rPr lang="en-US" dirty="0" smtClean="0"/>
              <a:t>In </a:t>
            </a:r>
            <a:r>
              <a:rPr lang="en-US" dirty="0"/>
              <a:t>the event a team does not execute a proper exchange, an exchange zone referee shall notify the skiers involved in the exchange immediately. It is then the skier’s responsibility to decide whether or not to re-execute an exchange. </a:t>
            </a:r>
          </a:p>
          <a:p>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21</a:t>
            </a:fld>
            <a:endParaRPr lang="en-US"/>
          </a:p>
        </p:txBody>
      </p:sp>
    </p:spTree>
    <p:extLst>
      <p:ext uri="{BB962C8B-B14F-4D97-AF65-F5344CB8AC3E}">
        <p14:creationId xmlns:p14="http://schemas.microsoft.com/office/powerpoint/2010/main" val="3021779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1386" y="2477654"/>
            <a:ext cx="7902575" cy="1195388"/>
          </a:xfrm>
        </p:spPr>
        <p:txBody>
          <a:bodyPr/>
          <a:lstStyle/>
          <a:p>
            <a:pPr algn="ctr"/>
            <a:r>
              <a:rPr lang="en-US" dirty="0" smtClean="0"/>
              <a:t>Disqualifications</a:t>
            </a:r>
            <a:endParaRPr lang="en-US" dirty="0"/>
          </a:p>
        </p:txBody>
      </p:sp>
      <p:sp>
        <p:nvSpPr>
          <p:cNvPr id="3" name="Slide Number Placeholder 2"/>
          <p:cNvSpPr>
            <a:spLocks noGrp="1"/>
          </p:cNvSpPr>
          <p:nvPr>
            <p:ph type="sldNum" sz="quarter" idx="10"/>
          </p:nvPr>
        </p:nvSpPr>
        <p:spPr/>
        <p:txBody>
          <a:bodyPr/>
          <a:lstStyle/>
          <a:p>
            <a:fld id="{F4B88F72-1EA4-FE40-A5CA-BD0111E6622B}" type="slidenum">
              <a:rPr lang="en-US" smtClean="0"/>
              <a:pPr/>
              <a:t>22</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24867628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a:t>
            </a:r>
            <a:r>
              <a:rPr lang="en-US" dirty="0"/>
              <a:t>competitor may be disqualified if he/she: </a:t>
            </a:r>
          </a:p>
        </p:txBody>
      </p:sp>
      <p:sp>
        <p:nvSpPr>
          <p:cNvPr id="3" name="Content Placeholder 2"/>
          <p:cNvSpPr>
            <a:spLocks noGrp="1"/>
          </p:cNvSpPr>
          <p:nvPr>
            <p:ph idx="1"/>
          </p:nvPr>
        </p:nvSpPr>
        <p:spPr/>
        <p:txBody>
          <a:bodyPr/>
          <a:lstStyle/>
          <a:p>
            <a:pPr marL="514350" indent="-514350">
              <a:buAutoNum type="romanUcPeriod"/>
            </a:pPr>
            <a:r>
              <a:rPr lang="en-US" dirty="0" smtClean="0"/>
              <a:t>Does </a:t>
            </a:r>
            <a:r>
              <a:rPr lang="en-US" dirty="0"/>
              <a:t>not follow the marked course or does not pass all the control check points or takes a short cut. </a:t>
            </a:r>
          </a:p>
          <a:p>
            <a:pPr marL="514350" indent="-514350">
              <a:buAutoNum type="romanUcPeriod" startAt="2"/>
            </a:pPr>
            <a:r>
              <a:rPr lang="en-US" dirty="0" smtClean="0"/>
              <a:t>Receives </a:t>
            </a:r>
            <a:r>
              <a:rPr lang="en-US" dirty="0"/>
              <a:t>unauthorized assistance. </a:t>
            </a:r>
          </a:p>
          <a:p>
            <a:pPr marL="514350" indent="-514350">
              <a:buAutoNum type="romanUcPeriod" startAt="3"/>
            </a:pPr>
            <a:r>
              <a:rPr lang="en-US" dirty="0" smtClean="0"/>
              <a:t>Fails </a:t>
            </a:r>
            <a:r>
              <a:rPr lang="en-US" dirty="0"/>
              <a:t>to give way to an overtaking competitor when so requested or prevents another racer from passing. </a:t>
            </a:r>
          </a:p>
          <a:p>
            <a:pPr marL="0" indent="0"/>
            <a:endParaRPr lang="en-US" dirty="0"/>
          </a:p>
        </p:txBody>
      </p:sp>
      <p:sp>
        <p:nvSpPr>
          <p:cNvPr id="4" name="Slide Number Placeholder 3"/>
          <p:cNvSpPr>
            <a:spLocks noGrp="1"/>
          </p:cNvSpPr>
          <p:nvPr>
            <p:ph type="sldNum" sz="quarter" idx="10"/>
          </p:nvPr>
        </p:nvSpPr>
        <p:spPr/>
        <p:txBody>
          <a:bodyPr/>
          <a:lstStyle/>
          <a:p>
            <a:fld id="{F4B88F72-1EA4-FE40-A5CA-BD0111E6622B}" type="slidenum">
              <a:rPr lang="en-US"/>
              <a:pPr/>
              <a:t>23</a:t>
            </a:fld>
            <a:r>
              <a:rPr lang="en-US"/>
              <a:t> /  </a:t>
            </a:r>
            <a:r>
              <a:rPr lang="en-US">
                <a:latin typeface="Ubuntu"/>
                <a:cs typeface="Ubuntu"/>
              </a:rPr>
              <a:t>Special Olympics Program Name</a:t>
            </a:r>
            <a:endParaRPr lang="en-US" dirty="0">
              <a:latin typeface="Ubuntu"/>
              <a:cs typeface="Ubuntu"/>
            </a:endParaRPr>
          </a:p>
        </p:txBody>
      </p:sp>
    </p:spTree>
    <p:extLst>
      <p:ext uri="{BB962C8B-B14F-4D97-AF65-F5344CB8AC3E}">
        <p14:creationId xmlns:p14="http://schemas.microsoft.com/office/powerpoint/2010/main" val="34579093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 competitor may be disqualified if he/she: </a:t>
            </a:r>
          </a:p>
        </p:txBody>
      </p:sp>
      <p:sp>
        <p:nvSpPr>
          <p:cNvPr id="3" name="Content Placeholder 2"/>
          <p:cNvSpPr>
            <a:spLocks noGrp="1"/>
          </p:cNvSpPr>
          <p:nvPr>
            <p:ph idx="1"/>
          </p:nvPr>
        </p:nvSpPr>
        <p:spPr/>
        <p:txBody>
          <a:bodyPr/>
          <a:lstStyle/>
          <a:p>
            <a:pPr marL="514350" indent="-514350">
              <a:buAutoNum type="romanUcPeriod" startAt="4"/>
            </a:pPr>
            <a:r>
              <a:rPr lang="en-US" dirty="0" smtClean="0"/>
              <a:t>Violates </a:t>
            </a:r>
            <a:r>
              <a:rPr lang="en-US" dirty="0"/>
              <a:t>technique ruling regarding skating in classical races. </a:t>
            </a:r>
          </a:p>
          <a:p>
            <a:pPr marL="514350" indent="-514350">
              <a:buAutoNum type="romanUcPeriod" startAt="5"/>
            </a:pPr>
            <a:r>
              <a:rPr lang="en-US" dirty="0" smtClean="0"/>
              <a:t>Does </a:t>
            </a:r>
            <a:r>
              <a:rPr lang="en-US" dirty="0"/>
              <a:t>not finish with skis on his/her feet. </a:t>
            </a:r>
          </a:p>
          <a:p>
            <a:pPr marL="514350" indent="-514350">
              <a:buAutoNum type="romanUcPeriod" startAt="6"/>
            </a:pPr>
            <a:r>
              <a:rPr lang="en-US" dirty="0" smtClean="0"/>
              <a:t>Falls </a:t>
            </a:r>
            <a:r>
              <a:rPr lang="en-US" dirty="0"/>
              <a:t>or leaves the track: that individual has 2 minutes to resume racing, the competitor must also advance forward a minimum of 20 meters within that time. Failing to resume advancement on the track within 2 minutes, and/or receiving unauthorized assistance. </a:t>
            </a:r>
          </a:p>
          <a:p>
            <a:pPr marL="0" indent="0"/>
            <a:r>
              <a:rPr lang="en-US" dirty="0"/>
              <a:t>	</a:t>
            </a:r>
          </a:p>
          <a:p>
            <a:pPr marL="342900" indent="-342900">
              <a:buFont typeface="Arial"/>
              <a:buChar char="•"/>
            </a:pPr>
            <a:endParaRPr lang="en-US" dirty="0"/>
          </a:p>
        </p:txBody>
      </p:sp>
      <p:sp>
        <p:nvSpPr>
          <p:cNvPr id="4" name="Slide Number Placeholder 3"/>
          <p:cNvSpPr>
            <a:spLocks noGrp="1"/>
          </p:cNvSpPr>
          <p:nvPr>
            <p:ph type="sldNum" sz="quarter" idx="10"/>
          </p:nvPr>
        </p:nvSpPr>
        <p:spPr/>
        <p:txBody>
          <a:bodyPr/>
          <a:lstStyle/>
          <a:p>
            <a:fld id="{F4B88F72-1EA4-FE40-A5CA-BD0111E6622B}" type="slidenum">
              <a:rPr lang="en-US"/>
              <a:pPr/>
              <a:t>24</a:t>
            </a:fld>
            <a:r>
              <a:rPr lang="en-US" dirty="0"/>
              <a:t> </a:t>
            </a:r>
            <a:r>
              <a:rPr lang="en-US" dirty="0" smtClean="0"/>
              <a:t>/Cross Country  Ski</a:t>
            </a:r>
            <a:endParaRPr lang="en-US" dirty="0">
              <a:latin typeface="Ubuntu"/>
              <a:cs typeface="Ubuntu"/>
            </a:endParaRPr>
          </a:p>
        </p:txBody>
      </p:sp>
    </p:spTree>
    <p:extLst>
      <p:ext uri="{BB962C8B-B14F-4D97-AF65-F5344CB8AC3E}">
        <p14:creationId xmlns:p14="http://schemas.microsoft.com/office/powerpoint/2010/main" val="957602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4513" y="2560782"/>
            <a:ext cx="7902575" cy="1195388"/>
          </a:xfrm>
        </p:spPr>
        <p:txBody>
          <a:bodyPr/>
          <a:lstStyle/>
          <a:p>
            <a:pPr algn="ctr"/>
            <a:r>
              <a:rPr lang="en-US" dirty="0" smtClean="0"/>
              <a:t>Thank you!</a:t>
            </a:r>
            <a:endParaRPr lang="en-US" dirty="0"/>
          </a:p>
        </p:txBody>
      </p:sp>
      <p:sp>
        <p:nvSpPr>
          <p:cNvPr id="3" name="Slide Number Placeholder 2"/>
          <p:cNvSpPr>
            <a:spLocks noGrp="1"/>
          </p:cNvSpPr>
          <p:nvPr>
            <p:ph type="sldNum" sz="quarter" idx="10"/>
          </p:nvPr>
        </p:nvSpPr>
        <p:spPr/>
        <p:txBody>
          <a:bodyPr/>
          <a:lstStyle/>
          <a:p>
            <a:fld id="{F4B88F72-1EA4-FE40-A5CA-BD0111E6622B}" type="slidenum">
              <a:rPr lang="en-US" smtClean="0"/>
              <a:pPr/>
              <a:t>25</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3706004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Basics</a:t>
            </a:r>
            <a:endParaRPr lang="en-US" dirty="0"/>
          </a:p>
        </p:txBody>
      </p:sp>
      <p:sp>
        <p:nvSpPr>
          <p:cNvPr id="3" name="Content Placeholder 2"/>
          <p:cNvSpPr>
            <a:spLocks noGrp="1"/>
          </p:cNvSpPr>
          <p:nvPr>
            <p:ph idx="1"/>
          </p:nvPr>
        </p:nvSpPr>
        <p:spPr/>
        <p:txBody>
          <a:bodyPr/>
          <a:lstStyle/>
          <a:p>
            <a:pPr marL="342900" indent="-342900">
              <a:spcBef>
                <a:spcPts val="844"/>
              </a:spcBef>
              <a:buFont typeface="Arial"/>
              <a:buChar char="•"/>
              <a:defRPr/>
            </a:pPr>
            <a:r>
              <a:rPr lang="en-US" dirty="0"/>
              <a:t>Sport season:</a:t>
            </a:r>
          </a:p>
          <a:p>
            <a:pPr marL="0" indent="0">
              <a:spcBef>
                <a:spcPts val="844"/>
              </a:spcBef>
              <a:defRPr/>
            </a:pPr>
            <a:r>
              <a:rPr lang="en-US" dirty="0" smtClean="0"/>
              <a:t>	December-February </a:t>
            </a:r>
            <a:endParaRPr lang="en-US" dirty="0"/>
          </a:p>
          <a:p>
            <a:pPr marL="0" indent="0">
              <a:spcBef>
                <a:spcPts val="844"/>
              </a:spcBef>
              <a:defRPr/>
            </a:pPr>
            <a:r>
              <a:rPr lang="en-US" dirty="0"/>
              <a:t>	</a:t>
            </a:r>
          </a:p>
          <a:p>
            <a:pPr marL="342900" indent="-342900">
              <a:spcBef>
                <a:spcPts val="844"/>
              </a:spcBef>
              <a:buFont typeface="Arial"/>
              <a:buChar char="•"/>
              <a:defRPr/>
            </a:pPr>
            <a:r>
              <a:rPr lang="en-US" dirty="0"/>
              <a:t>Culminating State Event: </a:t>
            </a:r>
          </a:p>
          <a:p>
            <a:pPr marL="0" indent="0">
              <a:spcBef>
                <a:spcPts val="844"/>
              </a:spcBef>
              <a:defRPr/>
            </a:pPr>
            <a:r>
              <a:rPr lang="en-US" dirty="0" smtClean="0"/>
              <a:t>	State </a:t>
            </a:r>
            <a:r>
              <a:rPr lang="en-US" dirty="0"/>
              <a:t>Winter Games </a:t>
            </a:r>
          </a:p>
          <a:p>
            <a:pPr marL="342900" indent="-342900">
              <a:spcBef>
                <a:spcPts val="844"/>
              </a:spcBef>
              <a:buFont typeface="Arial"/>
              <a:buChar char="•"/>
              <a:defRPr/>
            </a:pPr>
            <a:endParaRPr lang="en-US" dirty="0"/>
          </a:p>
        </p:txBody>
      </p:sp>
    </p:spTree>
    <p:extLst>
      <p:ext uri="{BB962C8B-B14F-4D97-AF65-F5344CB8AC3E}">
        <p14:creationId xmlns:p14="http://schemas.microsoft.com/office/powerpoint/2010/main" val="41301698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Events Offered</a:t>
            </a:r>
            <a:endParaRPr lang="en-US" b="1" dirty="0"/>
          </a:p>
        </p:txBody>
      </p:sp>
      <p:sp>
        <p:nvSpPr>
          <p:cNvPr id="3" name="Content Placeholder 2"/>
          <p:cNvSpPr>
            <a:spLocks noGrp="1"/>
          </p:cNvSpPr>
          <p:nvPr>
            <p:ph idx="1"/>
          </p:nvPr>
        </p:nvSpPr>
        <p:spPr>
          <a:xfrm>
            <a:off x="544513" y="1503982"/>
            <a:ext cx="7912100" cy="4464050"/>
          </a:xfrm>
        </p:spPr>
        <p:txBody>
          <a:bodyPr/>
          <a:lstStyle/>
          <a:p>
            <a:r>
              <a:rPr lang="en-US" dirty="0"/>
              <a:t>50 Meter </a:t>
            </a:r>
          </a:p>
          <a:p>
            <a:r>
              <a:rPr lang="en-US" dirty="0"/>
              <a:t>100 Meter </a:t>
            </a:r>
          </a:p>
          <a:p>
            <a:r>
              <a:rPr lang="en-US" dirty="0"/>
              <a:t>250 Meter</a:t>
            </a:r>
          </a:p>
          <a:p>
            <a:r>
              <a:rPr lang="en-US" dirty="0"/>
              <a:t>500 Meter </a:t>
            </a:r>
          </a:p>
          <a:p>
            <a:r>
              <a:rPr lang="en-US" dirty="0"/>
              <a:t>1K </a:t>
            </a:r>
          </a:p>
          <a:p>
            <a:r>
              <a:rPr lang="en-US" dirty="0"/>
              <a:t>2.5K </a:t>
            </a:r>
          </a:p>
          <a:p>
            <a:r>
              <a:rPr lang="en-US" dirty="0"/>
              <a:t>5K </a:t>
            </a:r>
          </a:p>
          <a:p>
            <a:r>
              <a:rPr lang="en-US" dirty="0"/>
              <a:t>4x1K Relay </a:t>
            </a:r>
          </a:p>
          <a:p>
            <a:r>
              <a:rPr lang="en-US" dirty="0"/>
              <a:t>4x1K Unified Relay (local) </a:t>
            </a:r>
          </a:p>
          <a:p>
            <a:endParaRPr lang="en-US" dirty="0"/>
          </a:p>
        </p:txBody>
      </p:sp>
      <p:sp>
        <p:nvSpPr>
          <p:cNvPr id="4" name="Slide Number Placeholder 3"/>
          <p:cNvSpPr>
            <a:spLocks noGrp="1"/>
          </p:cNvSpPr>
          <p:nvPr>
            <p:ph type="sldNum" sz="quarter" idx="10"/>
          </p:nvPr>
        </p:nvSpPr>
        <p:spPr/>
        <p:txBody>
          <a:bodyPr/>
          <a:lstStyle/>
          <a:p>
            <a:fld id="{F4B88F72-1EA4-FE40-A5CA-BD0111E6622B}" type="slidenum">
              <a:rPr lang="en-US"/>
              <a:pPr/>
              <a:t>4</a:t>
            </a:fld>
            <a:r>
              <a:rPr lang="en-US"/>
              <a:t> /  </a:t>
            </a:r>
            <a:r>
              <a:rPr lang="en-US">
                <a:latin typeface="Ubuntu"/>
                <a:cs typeface="Ubuntu"/>
              </a:rPr>
              <a:t>Special Olympics Program Name</a:t>
            </a:r>
            <a:endParaRPr lang="en-US" dirty="0">
              <a:latin typeface="Ubuntu"/>
              <a:cs typeface="Ubuntu"/>
            </a:endParaRPr>
          </a:p>
        </p:txBody>
      </p:sp>
    </p:spTree>
    <p:extLst>
      <p:ext uri="{BB962C8B-B14F-4D97-AF65-F5344CB8AC3E}">
        <p14:creationId xmlns:p14="http://schemas.microsoft.com/office/powerpoint/2010/main" val="38723547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sz="9600" dirty="0" smtClean="0"/>
              <a:t/>
            </a:r>
            <a:br>
              <a:rPr lang="en-US" sz="9600" dirty="0" smtClean="0"/>
            </a:br>
            <a:r>
              <a:rPr lang="en-US" sz="6000" dirty="0" smtClean="0"/>
              <a:t>Uniform Guidelines and Equipment</a:t>
            </a:r>
            <a:endParaRPr lang="en-US" sz="6000" dirty="0"/>
          </a:p>
        </p:txBody>
      </p:sp>
      <p:sp>
        <p:nvSpPr>
          <p:cNvPr id="6" name="Slide Number Placeholder 5"/>
          <p:cNvSpPr>
            <a:spLocks noGrp="1"/>
          </p:cNvSpPr>
          <p:nvPr>
            <p:ph type="sldNum" sz="quarter" idx="10"/>
          </p:nvPr>
        </p:nvSpPr>
        <p:spPr/>
        <p:txBody>
          <a:bodyPr/>
          <a:lstStyle/>
          <a:p>
            <a:fld id="{F4B88F72-1EA4-FE40-A5CA-BD0111E6622B}" type="slidenum">
              <a:rPr lang="en-US" smtClean="0"/>
              <a:pPr/>
              <a:t>5</a:t>
            </a:fld>
            <a:endParaRPr lang="en-US" dirty="0">
              <a:latin typeface="Ubuntu"/>
              <a:cs typeface="Ubuntu"/>
            </a:endParaRPr>
          </a:p>
        </p:txBody>
      </p:sp>
    </p:spTree>
    <p:extLst>
      <p:ext uri="{BB962C8B-B14F-4D97-AF65-F5344CB8AC3E}">
        <p14:creationId xmlns:p14="http://schemas.microsoft.com/office/powerpoint/2010/main" val="37447991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Uniform Guidelines and Equipment</a:t>
            </a:r>
            <a:endParaRPr lang="en-US" dirty="0"/>
          </a:p>
        </p:txBody>
      </p:sp>
      <p:sp>
        <p:nvSpPr>
          <p:cNvPr id="3" name="Content Placeholder 2"/>
          <p:cNvSpPr>
            <a:spLocks noGrp="1"/>
          </p:cNvSpPr>
          <p:nvPr>
            <p:ph idx="1"/>
          </p:nvPr>
        </p:nvSpPr>
        <p:spPr/>
        <p:txBody>
          <a:bodyPr/>
          <a:lstStyle/>
          <a:p>
            <a:pPr marL="457200" indent="-457200">
              <a:buAutoNum type="arabicPeriod"/>
            </a:pPr>
            <a:r>
              <a:rPr lang="en-US" dirty="0" smtClean="0"/>
              <a:t>Athletes </a:t>
            </a:r>
            <a:r>
              <a:rPr lang="en-US" dirty="0"/>
              <a:t>should wear appropriate winter sports attire. Warm ski gloves or mittens, a hat, scarf, headband or ski mask, and sun-glasses or goggles are recommended. </a:t>
            </a:r>
          </a:p>
          <a:p>
            <a:pPr marL="457200" indent="-457200">
              <a:buAutoNum type="arabicPeriod" startAt="2"/>
            </a:pPr>
            <a:r>
              <a:rPr lang="en-US" dirty="0" smtClean="0"/>
              <a:t>It </a:t>
            </a:r>
            <a:r>
              <a:rPr lang="en-US" dirty="0"/>
              <a:t>is best to wear clothing that is layered to trap heat between layers. Layered clothing is especially important for 500 meter, 1K, and 2.5K skiers. </a:t>
            </a:r>
          </a:p>
          <a:p>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6</a:t>
            </a:fld>
            <a:endParaRPr lang="en-US"/>
          </a:p>
        </p:txBody>
      </p:sp>
    </p:spTree>
    <p:extLst>
      <p:ext uri="{BB962C8B-B14F-4D97-AF65-F5344CB8AC3E}">
        <p14:creationId xmlns:p14="http://schemas.microsoft.com/office/powerpoint/2010/main" val="28741063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Uniform Guidelines and </a:t>
            </a:r>
            <a:r>
              <a:rPr lang="en-US" dirty="0" smtClean="0"/>
              <a:t>Equipment Cont.</a:t>
            </a:r>
            <a:endParaRPr lang="en-US" dirty="0"/>
          </a:p>
        </p:txBody>
      </p:sp>
      <p:sp>
        <p:nvSpPr>
          <p:cNvPr id="3" name="Content Placeholder 2"/>
          <p:cNvSpPr>
            <a:spLocks noGrp="1"/>
          </p:cNvSpPr>
          <p:nvPr>
            <p:ph idx="1"/>
          </p:nvPr>
        </p:nvSpPr>
        <p:spPr/>
        <p:txBody>
          <a:bodyPr/>
          <a:lstStyle/>
          <a:p>
            <a:pPr marL="457200" indent="-457200">
              <a:buAutoNum type="arabicPeriod" startAt="3"/>
            </a:pPr>
            <a:r>
              <a:rPr lang="en-US" dirty="0" smtClean="0"/>
              <a:t>Bibs</a:t>
            </a:r>
            <a:r>
              <a:rPr lang="en-US" dirty="0"/>
              <a:t>: All competitors must wear competition bibs for both time trials and finals races. </a:t>
            </a:r>
          </a:p>
          <a:p>
            <a:pPr marL="457200" indent="-457200">
              <a:buAutoNum type="arabicPeriod" startAt="4"/>
            </a:pPr>
            <a:r>
              <a:rPr lang="en-US" dirty="0" smtClean="0"/>
              <a:t>Competition </a:t>
            </a:r>
            <a:r>
              <a:rPr lang="en-US" dirty="0"/>
              <a:t>equipment, such as skis, boots, bindings, and poles, must pass all appropriate safety guidelines. </a:t>
            </a:r>
          </a:p>
          <a:p>
            <a:pPr marL="457200" indent="-457200">
              <a:buAutoNum type="arabicPeriod" startAt="5"/>
            </a:pPr>
            <a:r>
              <a:rPr lang="en-US" dirty="0" smtClean="0"/>
              <a:t>Jewelry </a:t>
            </a:r>
            <a:r>
              <a:rPr lang="en-US" dirty="0"/>
              <a:t>and denim may not be worn during competition or practice. Headwear for religious or medical reasons are acceptable but must be brought to the attention of the Games Director prior to competition. </a:t>
            </a:r>
            <a:endParaRPr lang="en-US" dirty="0" smtClean="0"/>
          </a:p>
        </p:txBody>
      </p:sp>
      <p:sp>
        <p:nvSpPr>
          <p:cNvPr id="4" name="Slide Number Placeholder 3"/>
          <p:cNvSpPr>
            <a:spLocks noGrp="1"/>
          </p:cNvSpPr>
          <p:nvPr>
            <p:ph type="sldNum" sz="quarter" idx="10"/>
          </p:nvPr>
        </p:nvSpPr>
        <p:spPr/>
        <p:txBody>
          <a:bodyPr/>
          <a:lstStyle/>
          <a:p>
            <a:fld id="{62FADDA2-E13B-F548-856B-05843CC20AFE}" type="slidenum">
              <a:rPr lang="en-US" smtClean="0"/>
              <a:pPr/>
              <a:t>7</a:t>
            </a:fld>
            <a:endParaRPr lang="en-US"/>
          </a:p>
        </p:txBody>
      </p:sp>
    </p:spTree>
    <p:extLst>
      <p:ext uri="{BB962C8B-B14F-4D97-AF65-F5344CB8AC3E}">
        <p14:creationId xmlns:p14="http://schemas.microsoft.com/office/powerpoint/2010/main" val="38617604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4513" y="2097644"/>
            <a:ext cx="7902575" cy="1195388"/>
          </a:xfrm>
        </p:spPr>
        <p:txBody>
          <a:bodyPr/>
          <a:lstStyle/>
          <a:p>
            <a:pPr algn="ctr"/>
            <a:r>
              <a:rPr lang="en-US" dirty="0" smtClean="0"/>
              <a:t>Course Layout/Facilities</a:t>
            </a:r>
            <a:endParaRPr lang="en-US" dirty="0"/>
          </a:p>
        </p:txBody>
      </p:sp>
      <p:sp>
        <p:nvSpPr>
          <p:cNvPr id="3" name="Slide Number Placeholder 2"/>
          <p:cNvSpPr>
            <a:spLocks noGrp="1"/>
          </p:cNvSpPr>
          <p:nvPr>
            <p:ph type="sldNum" sz="quarter" idx="10"/>
          </p:nvPr>
        </p:nvSpPr>
        <p:spPr/>
        <p:txBody>
          <a:bodyPr/>
          <a:lstStyle/>
          <a:p>
            <a:fld id="{F4B88F72-1EA4-FE40-A5CA-BD0111E6622B}" type="slidenum">
              <a:rPr lang="en-US" smtClean="0"/>
              <a:pPr/>
              <a:t>8</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24195972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 Layout/Facilities</a:t>
            </a:r>
            <a:endParaRPr lang="en-US" dirty="0"/>
          </a:p>
        </p:txBody>
      </p:sp>
      <p:sp>
        <p:nvSpPr>
          <p:cNvPr id="3" name="Content Placeholder 2"/>
          <p:cNvSpPr>
            <a:spLocks noGrp="1"/>
          </p:cNvSpPr>
          <p:nvPr>
            <p:ph idx="1"/>
          </p:nvPr>
        </p:nvSpPr>
        <p:spPr/>
        <p:txBody>
          <a:bodyPr/>
          <a:lstStyle/>
          <a:p>
            <a:pPr marL="457200" indent="-457200">
              <a:buAutoNum type="arabicPeriod"/>
            </a:pPr>
            <a:r>
              <a:rPr lang="en-US" dirty="0" smtClean="0"/>
              <a:t>Markers</a:t>
            </a:r>
            <a:r>
              <a:rPr lang="en-US" dirty="0"/>
              <a:t>, poles, and fencing shall be available to identify the course. </a:t>
            </a:r>
          </a:p>
          <a:p>
            <a:pPr marL="457200" indent="-457200">
              <a:buAutoNum type="arabicPeriod" startAt="2"/>
            </a:pPr>
            <a:r>
              <a:rPr lang="en-US" dirty="0" smtClean="0"/>
              <a:t>Poles </a:t>
            </a:r>
            <a:r>
              <a:rPr lang="en-US" dirty="0"/>
              <a:t>and fencing shall be used to block off trails, which might lead the competitors off the race course. Banners shall mark the start and finish. </a:t>
            </a:r>
          </a:p>
          <a:p>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9</a:t>
            </a:fld>
            <a:endParaRPr lang="en-US"/>
          </a:p>
        </p:txBody>
      </p:sp>
    </p:spTree>
    <p:extLst>
      <p:ext uri="{BB962C8B-B14F-4D97-AF65-F5344CB8AC3E}">
        <p14:creationId xmlns:p14="http://schemas.microsoft.com/office/powerpoint/2010/main" val="16817690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_AP_Presentation">
  <a:themeElements>
    <a:clrScheme name="Special Olympics">
      <a:dk1>
        <a:srgbClr val="46473E"/>
      </a:dk1>
      <a:lt1>
        <a:srgbClr val="FFFFFF"/>
      </a:lt1>
      <a:dk2>
        <a:srgbClr val="000000"/>
      </a:dk2>
      <a:lt2>
        <a:srgbClr val="808080"/>
      </a:lt2>
      <a:accent1>
        <a:srgbClr val="CD0920"/>
      </a:accent1>
      <a:accent2>
        <a:srgbClr val="DF6521"/>
      </a:accent2>
      <a:accent3>
        <a:srgbClr val="E78E23"/>
      </a:accent3>
      <a:accent4>
        <a:srgbClr val="000000"/>
      </a:accent4>
      <a:accent5>
        <a:srgbClr val="900D69"/>
      </a:accent5>
      <a:accent6>
        <a:srgbClr val="005193"/>
      </a:accent6>
      <a:hlink>
        <a:srgbClr val="3C97B8"/>
      </a:hlink>
      <a:folHlink>
        <a:srgbClr val="00577A"/>
      </a:folHlink>
    </a:clrScheme>
    <a:fontScheme name="Title">
      <a:majorFont>
        <a:latin typeface="Ubuntu Light"/>
        <a:ea typeface="ヒラギノ角ゴ ProN W3"/>
        <a:cs typeface="ヒラギノ角ゴ ProN W3"/>
      </a:majorFont>
      <a:minorFont>
        <a:latin typeface="Ubuntu Light"/>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ody White copy">
  <a:themeElements>
    <a:clrScheme name="">
      <a:dk1>
        <a:srgbClr val="000000"/>
      </a:dk1>
      <a:lt1>
        <a:srgbClr val="FFFFFF"/>
      </a:lt1>
      <a:dk2>
        <a:srgbClr val="000000"/>
      </a:dk2>
      <a:lt2>
        <a:srgbClr val="808080"/>
      </a:lt2>
      <a:accent1>
        <a:srgbClr val="D90B00"/>
      </a:accent1>
      <a:accent2>
        <a:srgbClr val="333399"/>
      </a:accent2>
      <a:accent3>
        <a:srgbClr val="FFFFFF"/>
      </a:accent3>
      <a:accent4>
        <a:srgbClr val="000000"/>
      </a:accent4>
      <a:accent5>
        <a:srgbClr val="E9AAAA"/>
      </a:accent5>
      <a:accent6>
        <a:srgbClr val="2D2D8A"/>
      </a:accent6>
      <a:hlink>
        <a:srgbClr val="009999"/>
      </a:hlink>
      <a:folHlink>
        <a:srgbClr val="99CC00"/>
      </a:folHlink>
    </a:clrScheme>
    <a:fontScheme name="Body White copy">
      <a:majorFont>
        <a:latin typeface="Ubuntu Light"/>
        <a:ea typeface="ヒラギノ角ゴ ProN W3"/>
        <a:cs typeface="ヒラギノ角ゴ ProN W3"/>
      </a:majorFont>
      <a:minorFont>
        <a:latin typeface="Ubuntu"/>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ody White cop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SO_AP_Presentation.potx</Template>
  <TotalTime>440</TotalTime>
  <Words>1200</Words>
  <Application>Microsoft Office PowerPoint</Application>
  <PresentationFormat>On-screen Show (4:3)</PresentationFormat>
  <Paragraphs>96</Paragraphs>
  <Slides>25</Slides>
  <Notes>0</Notes>
  <HiddenSlides>0</HiddenSlides>
  <MMClips>0</MMClips>
  <ScaleCrop>false</ScaleCrop>
  <HeadingPairs>
    <vt:vector size="6" baseType="variant">
      <vt:variant>
        <vt:lpstr>Fonts Used</vt:lpstr>
      </vt:variant>
      <vt:variant>
        <vt:i4>8</vt:i4>
      </vt:variant>
      <vt:variant>
        <vt:lpstr>Theme</vt:lpstr>
      </vt:variant>
      <vt:variant>
        <vt:i4>4</vt:i4>
      </vt:variant>
      <vt:variant>
        <vt:lpstr>Slide Titles</vt:lpstr>
      </vt:variant>
      <vt:variant>
        <vt:i4>25</vt:i4>
      </vt:variant>
    </vt:vector>
  </HeadingPairs>
  <TitlesOfParts>
    <vt:vector size="37" baseType="lpstr">
      <vt:lpstr>MS PGothic</vt:lpstr>
      <vt:lpstr>Arial</vt:lpstr>
      <vt:lpstr>Calibri</vt:lpstr>
      <vt:lpstr>Gill Sans</vt:lpstr>
      <vt:lpstr>Helvetica Neue</vt:lpstr>
      <vt:lpstr>Ubuntu</vt:lpstr>
      <vt:lpstr>Ubuntu Light</vt:lpstr>
      <vt:lpstr>ヒラギノ角ゴ ProN W3</vt:lpstr>
      <vt:lpstr>SO_AP_Presentation</vt:lpstr>
      <vt:lpstr>Body White copy</vt:lpstr>
      <vt:lpstr>Blank</vt:lpstr>
      <vt:lpstr>1_Blank</vt:lpstr>
      <vt:lpstr>Cross Country Ski Rules</vt:lpstr>
      <vt:lpstr>A picture paints a thousand words</vt:lpstr>
      <vt:lpstr>The Basics</vt:lpstr>
      <vt:lpstr>Events Offered</vt:lpstr>
      <vt:lpstr> Uniform Guidelines and Equipment</vt:lpstr>
      <vt:lpstr>Uniform Guidelines and Equipment</vt:lpstr>
      <vt:lpstr>Uniform Guidelines and Equipment Cont.</vt:lpstr>
      <vt:lpstr>Course Layout/Facilities</vt:lpstr>
      <vt:lpstr>Course Layout/Facilities</vt:lpstr>
      <vt:lpstr>Course Layout/Facilities Cont.</vt:lpstr>
      <vt:lpstr>Course Layout/Facilities Cont.</vt:lpstr>
      <vt:lpstr>Course Layout/Facilities Cont.</vt:lpstr>
      <vt:lpstr>General Rules</vt:lpstr>
      <vt:lpstr>General Rules</vt:lpstr>
      <vt:lpstr>General Rules Cont.</vt:lpstr>
      <vt:lpstr>General Rules Cont.</vt:lpstr>
      <vt:lpstr>General Rules Cont.</vt:lpstr>
      <vt:lpstr>Event-Specific Rules and Modifications </vt:lpstr>
      <vt:lpstr>50, 100 and 250 Meter Cross-Country Skiing Race </vt:lpstr>
      <vt:lpstr>Relays</vt:lpstr>
      <vt:lpstr>Relays Cont.</vt:lpstr>
      <vt:lpstr>Disqualifications</vt:lpstr>
      <vt:lpstr>A competitor may be disqualified if he/she: </vt:lpstr>
      <vt:lpstr>A competitor may be disqualified if he/she: </vt:lpstr>
      <vt:lpstr>Thank you!</vt:lpstr>
    </vt:vector>
  </TitlesOfParts>
  <Company>Zero-G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Ciaran OGaora</dc:creator>
  <cp:lastModifiedBy>Mort, Ryan Patrick</cp:lastModifiedBy>
  <cp:revision>33</cp:revision>
  <dcterms:created xsi:type="dcterms:W3CDTF">2012-05-09T16:21:13Z</dcterms:created>
  <dcterms:modified xsi:type="dcterms:W3CDTF">2018-12-05T15:47:37Z</dcterms:modified>
</cp:coreProperties>
</file>