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2"/>
  </p:notesMasterIdLst>
  <p:handoutMasterIdLst>
    <p:handoutMasterId r:id="rId23"/>
  </p:handoutMasterIdLst>
  <p:sldIdLst>
    <p:sldId id="256" r:id="rId5"/>
    <p:sldId id="266" r:id="rId6"/>
    <p:sldId id="271" r:id="rId7"/>
    <p:sldId id="294" r:id="rId8"/>
    <p:sldId id="273" r:id="rId9"/>
    <p:sldId id="297" r:id="rId10"/>
    <p:sldId id="298" r:id="rId11"/>
    <p:sldId id="299" r:id="rId12"/>
    <p:sldId id="274" r:id="rId13"/>
    <p:sldId id="275" r:id="rId14"/>
    <p:sldId id="300" r:id="rId15"/>
    <p:sldId id="295" r:id="rId16"/>
    <p:sldId id="296" r:id="rId17"/>
    <p:sldId id="301" r:id="rId18"/>
    <p:sldId id="286" r:id="rId19"/>
    <p:sldId id="267" r:id="rId20"/>
    <p:sldId id="30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5/22/2024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5/22/2024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FCEC20FB-8258-DA21-25BB-5A16F2D81BAF}"/>
              </a:ext>
            </a:extLst>
          </p:cNvPr>
          <p:cNvSpPr>
            <a:spLocks noGrp="1"/>
          </p:cNvSpPr>
          <p:nvPr>
            <p:ph type="ctrTitle"/>
          </p:nvPr>
        </p:nvSpPr>
        <p:spPr>
          <a:xfrm>
            <a:off x="554037" y="2148150"/>
            <a:ext cx="7773293" cy="1470049"/>
          </a:xfrm>
        </p:spPr>
        <p:txBody>
          <a:bodyPr/>
          <a:lstStyle/>
          <a:p>
            <a:pPr algn="ctr"/>
            <a:r>
              <a:rPr lang="en-US" dirty="0"/>
              <a:t>Bowling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A bowler’s score will be totaled by adding their total pinfall for each game and their handicap.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Doubles and Team competitions the final series score will be determined by adding the actual pinfall to the doubles or team handicap. </a:t>
            </a:r>
            <a:endParaRPr lang="en-US" sz="2400" dirty="0"/>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In doubles and team bowling, a pair or team should consist of bowlers with similar ages and genders. If a pair or team is co-ed team, or of differing ages, the following guidelines apply: </a:t>
            </a:r>
          </a:p>
          <a:p>
            <a:pPr marL="387350" lvl="1" indent="-342900">
              <a:buFont typeface="Arial" panose="020B0604020202020204" pitchFamily="34" charset="0"/>
              <a:buChar char="•"/>
            </a:pPr>
            <a:r>
              <a:rPr lang="en-US" sz="2000" dirty="0"/>
              <a:t>The team will bowl in the oldest member’s age group.</a:t>
            </a:r>
          </a:p>
          <a:p>
            <a:pPr marL="387350" lvl="1" indent="-342900">
              <a:buFont typeface="Arial" panose="020B0604020202020204" pitchFamily="34" charset="0"/>
              <a:buChar char="•"/>
            </a:pPr>
            <a:r>
              <a:rPr lang="en-US" sz="2000" dirty="0"/>
              <a:t>The team will bowl in the male division if any member of the team is male. </a:t>
            </a:r>
          </a:p>
          <a:p>
            <a:pPr marL="387350" lvl="1" indent="-342900">
              <a:buFont typeface="Arial" panose="020B0604020202020204" pitchFamily="34" charset="0"/>
              <a:buChar char="•"/>
            </a:pPr>
            <a:r>
              <a:rPr lang="en-US" sz="2000" dirty="0"/>
              <a:t>Doubles Bowlers, if one member is a ramp bowler both athletes need to register in the ramp event. </a:t>
            </a:r>
          </a:p>
          <a:p>
            <a:pPr marL="387350" lvl="1" indent="-342900">
              <a:buFont typeface="Arial" panose="020B0604020202020204" pitchFamily="34" charset="0"/>
              <a:buChar char="•"/>
            </a:pPr>
            <a:r>
              <a:rPr lang="en-US" sz="2000" dirty="0"/>
              <a:t>Areas may have a pool (group) of alternates that may be interchangeable in their own area for more than one team.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1362505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doubles handicap is based on 80% of the difference in the team average and 400 scratch. The team handicap is based on 80% of the difference in the team average and 800 scratch. (Example: John and Jim are a doubles team. John has an average of 83 and Jim has an average of 101 that makes their team average 184. The difference between 400 and 184 is 216. 80% of 216 is 173 (rounding up from 172.8). This means John and Jim's handicap is 173.)</a:t>
            </a:r>
          </a:p>
          <a:p>
            <a:pPr marL="387350" lvl="1" indent="-342900">
              <a:buFont typeface="Arial" panose="020B0604020202020204" pitchFamily="34" charset="0"/>
              <a:buChar char="•"/>
            </a:pPr>
            <a:r>
              <a:rPr lang="en-US" sz="2000" dirty="0"/>
              <a:t>Final doubles and team series scores will be determined by adding the actual pin fall and the doubles and team handicap.</a:t>
            </a:r>
          </a:p>
        </p:txBody>
      </p:sp>
    </p:spTree>
    <p:extLst>
      <p:ext uri="{BB962C8B-B14F-4D97-AF65-F5344CB8AC3E}">
        <p14:creationId xmlns:p14="http://schemas.microsoft.com/office/powerpoint/2010/main" val="339891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2400" dirty="0"/>
              <a:t>All potential bowlers must be registered in a pool of alternates. If an alternate bowler is utilized, the team will bowl during the originally scheduled bowling time no matter what the age and gender of the new bowler. Combining ages and/or genders should not be a problem since handicaps are utilized.</a:t>
            </a:r>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138015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2400" dirty="0"/>
              <a:t>In doubles and team bowling, a bowling team should be made up of similar age and gender. If an area must submit a coed team, that team will bowl in the male division. If an area must submit doubles or a team made of two age groups, the doubles or team will bowl together in the older bowler's age group and time frame. </a:t>
            </a:r>
          </a:p>
          <a:p>
            <a:pPr marL="215900" lvl="1" indent="-171450">
              <a:buFont typeface="Arial" panose="020B0604020202020204" pitchFamily="34" charset="0"/>
              <a:buChar char="•"/>
            </a:pPr>
            <a:r>
              <a:rPr lang="en-US" sz="2000" dirty="0"/>
              <a:t>Example: A 32-year-old female and a 27-year-old male comprises a doubles team. The team will bowl in the 30–99-year-old male division. </a:t>
            </a:r>
          </a:p>
          <a:p>
            <a:pPr marL="215900" lvl="1" indent="-171450">
              <a:buFont typeface="Arial" panose="020B0604020202020204" pitchFamily="34" charset="0"/>
              <a:buChar char="•"/>
            </a:pPr>
            <a:r>
              <a:rPr lang="en-US" sz="2000" dirty="0"/>
              <a:t>If an alternate is utilized, the team remains in the same time slot and division.</a:t>
            </a:r>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3734176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2400" dirty="0"/>
              <a:t>Five age groups will be utilized 8-11, 12-15, 16- 21, 22-29 and 30+ (age groups may be combined based on registration numbers) </a:t>
            </a:r>
          </a:p>
          <a:p>
            <a:pPr marL="171450" indent="-171450">
              <a:buFont typeface="Arial" panose="020B0604020202020204" pitchFamily="34" charset="0"/>
              <a:buChar char="•"/>
            </a:pPr>
            <a:r>
              <a:rPr lang="en-US" sz="2400" dirty="0"/>
              <a:t>Conflicts must be avoided between the singles, doubles and team times when entering your athletes. </a:t>
            </a:r>
          </a:p>
          <a:p>
            <a:pPr marL="171450" indent="-171450">
              <a:buFont typeface="Arial" panose="020B0604020202020204" pitchFamily="34" charset="0"/>
              <a:buChar char="•"/>
            </a:pPr>
            <a:r>
              <a:rPr lang="en-US" sz="2400" dirty="0"/>
              <a:t>Bowlers may enter two of the three bowling events offered at the State Summer Games, although one of the two events must be singles. </a:t>
            </a:r>
          </a:p>
          <a:p>
            <a:pPr marL="171450" indent="-171450">
              <a:buFont typeface="Arial" panose="020B0604020202020204" pitchFamily="34" charset="0"/>
              <a:buChar char="•"/>
            </a:pPr>
            <a:r>
              <a:rPr lang="en-US" sz="2400" dirty="0"/>
              <a:t>At State Unified Bowling Finals bowlers may enter both Doubles and Team events. </a:t>
            </a:r>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259675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Ramp Bowling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All bowlers who utilize a ramp for bowling competition must register using appropriate ramp codes (BORAMP/BORMDB) or if there is a ramp bowling team (4 athletes = BOTEAM). </a:t>
            </a:r>
          </a:p>
          <a:p>
            <a:pPr>
              <a:buFont typeface="Arial" panose="020B0604020202020204" pitchFamily="34" charset="0"/>
              <a:buChar char="•"/>
            </a:pPr>
            <a:r>
              <a:rPr lang="en-US" sz="2400" dirty="0"/>
              <a:t>With ramp doubles or team competition, both the partners need to be registered for ramp bowling.  All team members are not required to use the ramp. </a:t>
            </a:r>
          </a:p>
          <a:p>
            <a:pPr>
              <a:buFont typeface="Arial" panose="020B0604020202020204" pitchFamily="34" charset="0"/>
              <a:buChar char="•"/>
            </a:pPr>
            <a:endParaRPr lang="en-US" sz="1200"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Ramp Bowling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The ramp bowling doubles teams will be placed in the age category of the oldest bowler. If one team member is male, the team bowls in the male category. </a:t>
            </a:r>
          </a:p>
          <a:p>
            <a:pPr lvl="1">
              <a:buFont typeface="Arial" panose="020B0604020202020204" pitchFamily="34" charset="0"/>
              <a:buChar char="•"/>
            </a:pPr>
            <a:r>
              <a:rPr lang="en-US" sz="2000" dirty="0"/>
              <a:t>Example: If one male athlete/one female athlete comprises a doubles team, the team must bowl in the male division. </a:t>
            </a:r>
          </a:p>
          <a:p>
            <a:pPr>
              <a:buFont typeface="Arial" panose="020B0604020202020204" pitchFamily="34" charset="0"/>
              <a:buChar char="•"/>
            </a:pPr>
            <a:endParaRPr lang="en-US" sz="1200" dirty="0"/>
          </a:p>
        </p:txBody>
      </p:sp>
    </p:spTree>
    <p:extLst>
      <p:ext uri="{BB962C8B-B14F-4D97-AF65-F5344CB8AC3E}">
        <p14:creationId xmlns:p14="http://schemas.microsoft.com/office/powerpoint/2010/main" val="726766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Year-round</a:t>
            </a:r>
          </a:p>
          <a:p>
            <a:pPr marL="342900" indent="-342900">
              <a:spcBef>
                <a:spcPts val="844"/>
              </a:spcBef>
              <a:buFont typeface="Arial"/>
              <a:buChar char="•"/>
              <a:defRPr/>
            </a:pPr>
            <a:endParaRPr lang="en-US" dirty="0"/>
          </a:p>
          <a:p>
            <a:pPr marL="342900" indent="-342900">
              <a:spcBef>
                <a:spcPts val="844"/>
              </a:spcBef>
              <a:buFont typeface="Arial"/>
              <a:buChar char="•"/>
              <a:defRPr/>
            </a:pPr>
            <a:r>
              <a:rPr lang="en-US" sz="2400" dirty="0"/>
              <a:t>Culminating State Events: </a:t>
            </a:r>
          </a:p>
          <a:p>
            <a:pPr marL="387350" lvl="1" indent="-342900">
              <a:spcBef>
                <a:spcPts val="844"/>
              </a:spcBef>
              <a:buFont typeface="Arial"/>
              <a:buChar char="•"/>
              <a:defRPr/>
            </a:pPr>
            <a:r>
              <a:rPr lang="en-US" sz="2000" dirty="0"/>
              <a:t>State Bowling Finals at State Summer Games </a:t>
            </a:r>
          </a:p>
          <a:p>
            <a:pPr marL="387350" lvl="1" indent="-342900">
              <a:spcBef>
                <a:spcPts val="844"/>
              </a:spcBef>
              <a:buFont typeface="Arial"/>
              <a:buChar char="•"/>
              <a:defRPr/>
            </a:pPr>
            <a:r>
              <a:rPr lang="en-US" sz="2000" dirty="0"/>
              <a:t>State Unified Bowling Finals at State November Classic</a:t>
            </a: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Singles Competition</a:t>
            </a:r>
          </a:p>
          <a:p>
            <a:pPr marL="342900" indent="-342900">
              <a:buFont typeface="Arial" panose="020B0604020202020204" pitchFamily="34" charset="0"/>
              <a:buChar char="•"/>
            </a:pPr>
            <a:r>
              <a:rPr lang="en-US" dirty="0"/>
              <a:t>Doubles and Team Competition</a:t>
            </a:r>
          </a:p>
          <a:p>
            <a:pPr marL="387350" lvl="1" indent="-342900">
              <a:buFont typeface="Arial" panose="020B0604020202020204" pitchFamily="34" charset="0"/>
              <a:buChar char="•"/>
            </a:pPr>
            <a:r>
              <a:rPr lang="en-US" dirty="0"/>
              <a:t>2-Person Team</a:t>
            </a:r>
          </a:p>
          <a:p>
            <a:pPr marL="387350" lvl="1" indent="-342900">
              <a:buFont typeface="Arial" panose="020B0604020202020204" pitchFamily="34" charset="0"/>
              <a:buChar char="•"/>
            </a:pPr>
            <a:r>
              <a:rPr lang="en-US" dirty="0"/>
              <a:t>4-Person Team</a:t>
            </a:r>
          </a:p>
          <a:p>
            <a:pPr marL="342900" indent="-342900">
              <a:buFont typeface="Arial" panose="020B0604020202020204" pitchFamily="34" charset="0"/>
              <a:buChar char="•"/>
            </a:pPr>
            <a:r>
              <a:rPr lang="en-US" dirty="0"/>
              <a:t>Unified Doubles and Unified Team Competition</a:t>
            </a:r>
          </a:p>
          <a:p>
            <a:pPr marL="342900" indent="-342900">
              <a:buFont typeface="Arial" panose="020B0604020202020204" pitchFamily="34" charset="0"/>
              <a:buChar char="•"/>
            </a:pPr>
            <a:r>
              <a:rPr lang="en-US" dirty="0"/>
              <a:t>Ramp Bowling Competition</a:t>
            </a:r>
          </a:p>
          <a:p>
            <a:pPr marL="342900" indent="-342900">
              <a:buFont typeface="Arial" panose="020B0604020202020204" pitchFamily="34" charset="0"/>
              <a:buChar char="•"/>
            </a:pPr>
            <a:r>
              <a:rPr lang="en-US" dirty="0"/>
              <a:t>Ramp Doubles and Ramp Team Bowling Competition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Bowling Uniforms consist of a T-shirt and pants or shorts. </a:t>
            </a:r>
          </a:p>
          <a:p>
            <a:pPr>
              <a:buFont typeface="Arial" panose="020B0604020202020204" pitchFamily="34" charset="0"/>
              <a:buChar char="•"/>
            </a:pPr>
            <a:r>
              <a:rPr lang="en-US" sz="2400" dirty="0"/>
              <a:t>Denim may </a:t>
            </a:r>
            <a:r>
              <a:rPr lang="en-US" sz="2400" u="sng" dirty="0"/>
              <a:t>not</a:t>
            </a:r>
            <a:r>
              <a:rPr lang="en-US" sz="2400" dirty="0"/>
              <a:t> be worn</a:t>
            </a:r>
          </a:p>
          <a:p>
            <a:pPr>
              <a:buFont typeface="Arial" panose="020B0604020202020204" pitchFamily="34" charset="0"/>
              <a:buChar char="•"/>
            </a:pPr>
            <a:r>
              <a:rPr lang="en-US" sz="2400" dirty="0"/>
              <a:t>All bowling team members should wear shirts and shorts/pants that are identical in color and style. </a:t>
            </a:r>
          </a:p>
          <a:p>
            <a:pPr>
              <a:buFont typeface="Arial" panose="020B0604020202020204" pitchFamily="34" charset="0"/>
              <a:buChar char="•"/>
            </a:pPr>
            <a:r>
              <a:rPr lang="en-US" sz="2400" dirty="0"/>
              <a:t>Shoes: </a:t>
            </a:r>
          </a:p>
          <a:p>
            <a:pPr lvl="1">
              <a:buFont typeface="Arial" panose="020B0604020202020204" pitchFamily="34" charset="0"/>
              <a:buChar char="•"/>
            </a:pPr>
            <a:r>
              <a:rPr lang="en-US" sz="2000" dirty="0"/>
              <a:t>Bowling shoes must be worn by all competitors and in most cases are available at the event venue. </a:t>
            </a:r>
          </a:p>
          <a:p>
            <a:pPr>
              <a:buFont typeface="Arial" panose="020B0604020202020204" pitchFamily="34" charset="0"/>
              <a:buChar char="•"/>
            </a:pPr>
            <a:endParaRPr lang="en-US" sz="1200" dirty="0"/>
          </a:p>
          <a:p>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Bowling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Bowling ball: </a:t>
            </a:r>
          </a:p>
          <a:p>
            <a:pPr marL="387350" lvl="1" indent="-342900">
              <a:buFont typeface="Arial" panose="020B0604020202020204" pitchFamily="34" charset="0"/>
              <a:buChar char="•"/>
            </a:pPr>
            <a:r>
              <a:rPr lang="en-US" sz="2000" dirty="0"/>
              <a:t>A properly fitting ball is essential. Finding the proper finger fitting and proper weight are the most important factors. </a:t>
            </a:r>
          </a:p>
          <a:p>
            <a:pPr marL="342900" indent="-342900">
              <a:buFont typeface="Arial" panose="020B0604020202020204" pitchFamily="34" charset="0"/>
              <a:buChar char="•"/>
            </a:pPr>
            <a:r>
              <a:rPr lang="en-US" sz="2400" dirty="0"/>
              <a:t>Optional Equipment:</a:t>
            </a:r>
          </a:p>
          <a:p>
            <a:pPr marL="387350" lvl="1" indent="-342900">
              <a:buFont typeface="Arial" panose="020B0604020202020204" pitchFamily="34" charset="0"/>
              <a:buChar char="•"/>
            </a:pPr>
            <a:r>
              <a:rPr lang="en-US" sz="2000" dirty="0"/>
              <a:t>Bowling Bag: For storage of own ball</a:t>
            </a:r>
          </a:p>
          <a:p>
            <a:pPr marL="387350" lvl="1" indent="-342900">
              <a:buFont typeface="Arial" panose="020B0604020202020204" pitchFamily="34" charset="0"/>
              <a:buChar char="•"/>
            </a:pPr>
            <a:r>
              <a:rPr lang="en-US" sz="2000" dirty="0"/>
              <a:t>Rosin Bag: Used to provide athlete with dry hands.</a:t>
            </a:r>
          </a:p>
          <a:p>
            <a:pPr marL="387350" lvl="1" indent="-342900">
              <a:buFont typeface="Arial" panose="020B0604020202020204" pitchFamily="34" charset="0"/>
              <a:buChar char="•"/>
            </a:pPr>
            <a:r>
              <a:rPr lang="en-US" sz="2000" dirty="0"/>
              <a:t>Bowling Towel: Used to wipe dirt, oil off ball to keep it clean.</a:t>
            </a:r>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Bowling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Ramp: </a:t>
            </a:r>
          </a:p>
          <a:p>
            <a:pPr marL="387350" lvl="1" indent="-342900">
              <a:buFont typeface="Arial" panose="020B0604020202020204" pitchFamily="34" charset="0"/>
              <a:buChar char="•"/>
            </a:pPr>
            <a:r>
              <a:rPr lang="en-US" sz="2000" dirty="0"/>
              <a:t>Two-Piece metal unit with one piece being the stand, and one piece being the slope.</a:t>
            </a:r>
          </a:p>
          <a:p>
            <a:pPr marL="387350" lvl="1" indent="-342900">
              <a:buFont typeface="Arial" panose="020B0604020202020204" pitchFamily="34" charset="0"/>
              <a:buChar char="•"/>
            </a:pPr>
            <a:r>
              <a:rPr lang="en-US" sz="2000" dirty="0"/>
              <a:t>The Stand should be between 24-28 inches in height and 24-25 inches in width.</a:t>
            </a:r>
          </a:p>
          <a:p>
            <a:pPr marL="387350" lvl="1" indent="-342900">
              <a:buFont typeface="Arial" panose="020B0604020202020204" pitchFamily="34" charset="0"/>
              <a:buChar char="•"/>
            </a:pPr>
            <a:r>
              <a:rPr lang="en-US" sz="2000" dirty="0"/>
              <a:t>The slope should be a maximum of 54 inches long.</a:t>
            </a:r>
          </a:p>
          <a:p>
            <a:pPr marL="387350" lvl="1" indent="-342900">
              <a:buFont typeface="Arial" panose="020B0604020202020204" pitchFamily="34" charset="0"/>
              <a:buChar char="•"/>
            </a:pPr>
            <a:r>
              <a:rPr lang="en-US" sz="2000" dirty="0"/>
              <a:t>Lane volunteers may help set and position the ramp during competition.  </a:t>
            </a:r>
          </a:p>
        </p:txBody>
      </p:sp>
    </p:spTree>
    <p:extLst>
      <p:ext uri="{BB962C8B-B14F-4D97-AF65-F5344CB8AC3E}">
        <p14:creationId xmlns:p14="http://schemas.microsoft.com/office/powerpoint/2010/main" val="35586510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Bowlers may enter 1 or 2 events offered; one must be singles. Athletes will bowl two games in each event.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Two games will be bowled by each bowler during competition.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A qualifying score must be handed in to attend all State Level events, this qualifying score should be the average of the last 10 games the bowler has played.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Handicaps will also factor into the division assignment and bowlers who do not submit a qualifying score will receive a handicap of 0 for the competition. </a:t>
            </a:r>
            <a:endParaRPr lang="en-US" sz="2400" dirty="0"/>
          </a:p>
        </p:txBody>
      </p:sp>
    </p:spTree>
    <p:extLst>
      <p:ext uri="{BB962C8B-B14F-4D97-AF65-F5344CB8AC3E}">
        <p14:creationId xmlns:p14="http://schemas.microsoft.com/office/powerpoint/2010/main" val="30483259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Bowlers are placed into heats based upon the average score submitted by the coach. A handicap will be used. If a score is not submitted the athlete will receive a zero for their handicap.</a:t>
            </a:r>
          </a:p>
          <a:p>
            <a:pPr marL="342900" indent="-342900">
              <a:buFont typeface="Arial" panose="020B0604020202020204" pitchFamily="34" charset="0"/>
              <a:buChar char="•"/>
            </a:pPr>
            <a:r>
              <a:rPr lang="en-US" sz="2400" dirty="0"/>
              <a:t>Each area may enter no more than 25% of their delegation in bowling events. An area is given two bowling teams for every 100 athletes registered in their delegation.</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4817281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Lane assignment will be done by heat (division) NOT by area, please plan accordingly for chaperone coverage at events.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714</TotalTime>
  <Words>1091</Words>
  <Application>Microsoft Office PowerPoint</Application>
  <PresentationFormat>On-screen Show (4:3)</PresentationFormat>
  <Paragraphs>74</Paragraphs>
  <Slides>17</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17</vt:i4>
      </vt:variant>
    </vt:vector>
  </HeadingPairs>
  <TitlesOfParts>
    <vt:vector size="28" baseType="lpstr">
      <vt:lpstr>Aptos</vt:lpstr>
      <vt:lpstr>Arial</vt:lpstr>
      <vt:lpstr>Calibri</vt:lpstr>
      <vt:lpstr>Gill Sans</vt:lpstr>
      <vt:lpstr>Helvetica Neue</vt:lpstr>
      <vt:lpstr>Ubuntu</vt:lpstr>
      <vt:lpstr>Ubuntu Light</vt:lpstr>
      <vt:lpstr>SO_AP_Presentation</vt:lpstr>
      <vt:lpstr>Body White copy</vt:lpstr>
      <vt:lpstr>Blank</vt:lpstr>
      <vt:lpstr>1_Blank</vt:lpstr>
      <vt:lpstr>Bowling Official Rules</vt:lpstr>
      <vt:lpstr>The Basics</vt:lpstr>
      <vt:lpstr>Events Offered</vt:lpstr>
      <vt:lpstr>Uniform</vt:lpstr>
      <vt:lpstr>Bowling Equipment</vt:lpstr>
      <vt:lpstr>Bowling Equipment</vt:lpstr>
      <vt:lpstr>Registration</vt:lpstr>
      <vt:lpstr>Registration</vt:lpstr>
      <vt:lpstr>Registration</vt:lpstr>
      <vt:lpstr>General Rules</vt:lpstr>
      <vt:lpstr>General Rules</vt:lpstr>
      <vt:lpstr>Doubles and Team Bowling</vt:lpstr>
      <vt:lpstr>Doubles and Team Bowling</vt:lpstr>
      <vt:lpstr>Doubles and Team Bowling</vt:lpstr>
      <vt:lpstr>Doubles and Team Bowling</vt:lpstr>
      <vt:lpstr>Ramp Bowling</vt:lpstr>
      <vt:lpstr>Ramp Bowling</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49</cp:revision>
  <dcterms:created xsi:type="dcterms:W3CDTF">2012-05-09T16:21:13Z</dcterms:created>
  <dcterms:modified xsi:type="dcterms:W3CDTF">2024-05-22T20:09:00Z</dcterms:modified>
</cp:coreProperties>
</file>