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theme/theme3.xml" ContentType="application/vnd.openxmlformats-officedocument.theme+xml"/>
  <Override PartName="/ppt/slideLayouts/slideLayout19.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4" r:id="rId1"/>
    <p:sldMasterId id="2147483723" r:id="rId2"/>
    <p:sldMasterId id="2147483732" r:id="rId3"/>
    <p:sldMasterId id="2147483753" r:id="rId4"/>
  </p:sldMasterIdLst>
  <p:notesMasterIdLst>
    <p:notesMasterId r:id="rId22"/>
  </p:notesMasterIdLst>
  <p:handoutMasterIdLst>
    <p:handoutMasterId r:id="rId23"/>
  </p:handoutMasterIdLst>
  <p:sldIdLst>
    <p:sldId id="256" r:id="rId5"/>
    <p:sldId id="266" r:id="rId6"/>
    <p:sldId id="271" r:id="rId7"/>
    <p:sldId id="285" r:id="rId8"/>
    <p:sldId id="294" r:id="rId9"/>
    <p:sldId id="293" r:id="rId10"/>
    <p:sldId id="273" r:id="rId11"/>
    <p:sldId id="259" r:id="rId12"/>
    <p:sldId id="274" r:id="rId13"/>
    <p:sldId id="275" r:id="rId14"/>
    <p:sldId id="296" r:id="rId15"/>
    <p:sldId id="276" r:id="rId16"/>
    <p:sldId id="295" r:id="rId17"/>
    <p:sldId id="286" r:id="rId18"/>
    <p:sldId id="268" r:id="rId19"/>
    <p:sldId id="267" r:id="rId20"/>
    <p:sldId id="26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22421"/>
    <a:srgbClr val="2E3333"/>
    <a:srgbClr val="1A1A16"/>
    <a:srgbClr val="1A1A10"/>
    <a:srgbClr val="16151E"/>
    <a:srgbClr val="292511"/>
    <a:srgbClr val="000000"/>
    <a:srgbClr val="FF5517"/>
    <a:srgbClr val="FF791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73" d="100"/>
          <a:sy n="73" d="100"/>
        </p:scale>
        <p:origin x="1476" y="66"/>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101" d="100"/>
          <a:sy n="101" d="100"/>
        </p:scale>
        <p:origin x="-3232"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D70A94-535E-A242-8751-E65D819C19D3}" type="datetimeFigureOut">
              <a:rPr lang="en-US" smtClean="0"/>
              <a:t>12/3/2018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442F98-C731-A94C-AA10-6D9C96A04D6B}" type="slidenum">
              <a:rPr lang="en-US" smtClean="0"/>
              <a:t>‹#›</a:t>
            </a:fld>
            <a:endParaRPr lang="en-US"/>
          </a:p>
        </p:txBody>
      </p:sp>
    </p:spTree>
    <p:extLst>
      <p:ext uri="{BB962C8B-B14F-4D97-AF65-F5344CB8AC3E}">
        <p14:creationId xmlns:p14="http://schemas.microsoft.com/office/powerpoint/2010/main" val="2204005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A25BBB-A885-FB47-A586-C46B257BEE92}" type="datetimeFigureOut">
              <a:rPr lang="en-US" smtClean="0"/>
              <a:t>12/3/2018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6B4B2F-0019-C942-9AE2-8EB4A07943DA}" type="slidenum">
              <a:rPr lang="en-US" smtClean="0"/>
              <a:t>‹#›</a:t>
            </a:fld>
            <a:endParaRPr lang="en-US"/>
          </a:p>
        </p:txBody>
      </p:sp>
    </p:spTree>
    <p:extLst>
      <p:ext uri="{BB962C8B-B14F-4D97-AF65-F5344CB8AC3E}">
        <p14:creationId xmlns:p14="http://schemas.microsoft.com/office/powerpoint/2010/main" val="146263209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1150622"/>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774703" y="2973325"/>
            <a:ext cx="6400354" cy="1752451"/>
          </a:xfrm>
        </p:spPr>
        <p:txBody>
          <a:bodyPr/>
          <a:lstStyle>
            <a:lvl1pPr marL="0" indent="0" algn="l">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dirty="0"/>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4154354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p:spPr>
        <p:txBody>
          <a:bodyPr/>
          <a:lstStyle/>
          <a:p>
            <a:r>
              <a:rPr lang="ga-IE" smtClean="0"/>
              <a:t>Click to edit Master title style</a:t>
            </a:r>
            <a:endParaRPr lang="en-US"/>
          </a:p>
        </p:txBody>
      </p:sp>
      <p:sp>
        <p:nvSpPr>
          <p:cNvPr id="3" name="Subtitle 2"/>
          <p:cNvSpPr>
            <a:spLocks noGrp="1"/>
          </p:cNvSpPr>
          <p:nvPr>
            <p:ph type="subTitle" idx="1"/>
          </p:nvPr>
        </p:nvSpPr>
        <p:spPr>
          <a:xfrm>
            <a:off x="1371824" y="3886647"/>
            <a:ext cx="6400354" cy="1752451"/>
          </a:xfrm>
        </p:spPr>
        <p:txBody>
          <a:bodyPr/>
          <a:lstStyle>
            <a:lvl1pPr marL="0" indent="0" algn="ctr">
              <a:buNone/>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809498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62FADDA2-E13B-F548-856B-05843CC20AFE}" type="slidenum">
              <a:rPr lang="en-US"/>
              <a:pPr/>
              <a:t>‹#›</a:t>
            </a:fld>
            <a:endParaRPr lang="en-US"/>
          </a:p>
        </p:txBody>
      </p:sp>
    </p:spTree>
    <p:extLst>
      <p:ext uri="{BB962C8B-B14F-4D97-AF65-F5344CB8AC3E}">
        <p14:creationId xmlns:p14="http://schemas.microsoft.com/office/powerpoint/2010/main" val="2450640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1741289"/>
            <a:ext cx="3902273" cy="4464844"/>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65259849-736F-2C48-9F66-0F7642C7CEF8}" type="slidenum">
              <a:rPr lang="en-US"/>
              <a:pPr/>
              <a:t>‹#›</a:t>
            </a:fld>
            <a:endParaRPr lang="en-US"/>
          </a:p>
        </p:txBody>
      </p:sp>
    </p:spTree>
    <p:extLst>
      <p:ext uri="{BB962C8B-B14F-4D97-AF65-F5344CB8AC3E}">
        <p14:creationId xmlns:p14="http://schemas.microsoft.com/office/powerpoint/2010/main" val="2834944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1534791"/>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174379"/>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Placeholder 4"/>
          <p:cNvSpPr>
            <a:spLocks noGrp="1"/>
          </p:cNvSpPr>
          <p:nvPr>
            <p:ph type="body" sz="quarter" idx="3"/>
          </p:nvPr>
        </p:nvSpPr>
        <p:spPr>
          <a:xfrm>
            <a:off x="4644555" y="1534791"/>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174379"/>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marL="0" marR="0" indent="0" algn="l" defTabSz="457200" rtl="0" eaLnBrk="1" fontAlgn="auto" latinLnBrk="0" hangingPunct="1">
              <a:lnSpc>
                <a:spcPct val="100000"/>
              </a:lnSpc>
              <a:spcBef>
                <a:spcPts val="0"/>
              </a:spcBef>
              <a:spcAft>
                <a:spcPts val="0"/>
              </a:spcAft>
              <a:buClrTx/>
              <a:buSzTx/>
              <a:buFontTx/>
              <a:buNone/>
              <a:tabLst/>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1147788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42262464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3509570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826519"/>
          </a:xfrm>
        </p:spPr>
        <p:txBody>
          <a:bodyPr anchor="b"/>
          <a:lstStyle>
            <a:lvl1pPr algn="l">
              <a:defRPr sz="1400" b="1"/>
            </a:lvl1pPr>
          </a:lstStyle>
          <a:p>
            <a:r>
              <a:rPr lang="ga-IE" smtClean="0"/>
              <a:t>Click to edit Master title style</a:t>
            </a:r>
            <a:endParaRPr lang="en-US" dirty="0"/>
          </a:p>
        </p:txBody>
      </p:sp>
      <p:sp>
        <p:nvSpPr>
          <p:cNvPr id="3" name="Content Placeholder 2"/>
          <p:cNvSpPr>
            <a:spLocks noGrp="1"/>
          </p:cNvSpPr>
          <p:nvPr>
            <p:ph idx="1"/>
          </p:nvPr>
        </p:nvSpPr>
        <p:spPr>
          <a:xfrm>
            <a:off x="3575224" y="1910081"/>
            <a:ext cx="5111130" cy="421568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4" name="Text Placeholder 3"/>
          <p:cNvSpPr>
            <a:spLocks noGrp="1"/>
          </p:cNvSpPr>
          <p:nvPr>
            <p:ph type="body" sz="half" idx="2"/>
          </p:nvPr>
        </p:nvSpPr>
        <p:spPr>
          <a:xfrm>
            <a:off x="457647" y="1910081"/>
            <a:ext cx="3008189" cy="4215684"/>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extLst>
      <p:ext uri="{BB962C8B-B14F-4D97-AF65-F5344CB8AC3E}">
        <p14:creationId xmlns:p14="http://schemas.microsoft.com/office/powerpoint/2010/main" val="223992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Text Box 4"/>
          <p:cNvSpPr txBox="1">
            <a:spLocks noGrp="1" noChangeArrowheads="1"/>
          </p:cNvSpPr>
          <p:nvPr>
            <p:ph type="sldNum" sz="quarter" idx="10"/>
          </p:nvPr>
        </p:nvSpPr>
        <p:spPr>
          <a:ln/>
        </p:spPr>
        <p:txBody>
          <a:bodyPr/>
          <a:lstStyle>
            <a:lvl1pPr>
              <a:defRPr>
                <a:solidFill>
                  <a:schemeClr val="bg1"/>
                </a:solidFill>
              </a:defRPr>
            </a:lvl1pPr>
          </a:lstStyle>
          <a:p>
            <a:fld id="{978F6C85-62F1-2E45-BAF4-9247EEFC730C}" type="slidenum">
              <a:rPr lang="en-US" smtClean="0"/>
              <a:pPr/>
              <a:t>‹#›</a:t>
            </a:fld>
            <a:endParaRPr lang="en-US" dirty="0"/>
          </a:p>
        </p:txBody>
      </p:sp>
      <p:sp>
        <p:nvSpPr>
          <p:cNvPr id="3" name="Picture Placeholder 2"/>
          <p:cNvSpPr>
            <a:spLocks noGrp="1"/>
          </p:cNvSpPr>
          <p:nvPr>
            <p:ph type="pic" idx="1"/>
          </p:nvPr>
        </p:nvSpPr>
        <p:spPr>
          <a:xfrm>
            <a:off x="176917" y="221921"/>
            <a:ext cx="8791061" cy="6436217"/>
          </a:xfrm>
          <a:solidFill>
            <a:schemeClr val="bg1"/>
          </a:solidFill>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charset="0"/>
              </a:rPr>
              <a:t>Drag picture to placeholder or click icon to add</a:t>
            </a:r>
            <a:endParaRPr lang="en-US" noProof="0" smtClean="0">
              <a:sym typeface="Ubuntu" charset="0"/>
            </a:endParaRPr>
          </a:p>
        </p:txBody>
      </p:sp>
      <p:sp>
        <p:nvSpPr>
          <p:cNvPr id="2" name="Title 1"/>
          <p:cNvSpPr>
            <a:spLocks noGrp="1"/>
          </p:cNvSpPr>
          <p:nvPr>
            <p:ph type="title"/>
          </p:nvPr>
        </p:nvSpPr>
        <p:spPr>
          <a:xfrm>
            <a:off x="300743" y="5084341"/>
            <a:ext cx="6875132" cy="567035"/>
          </a:xfrm>
        </p:spPr>
        <p:txBody>
          <a:bodyPr anchor="b"/>
          <a:lstStyle>
            <a:lvl1pPr algn="l">
              <a:defRPr sz="1400" b="1"/>
            </a:lvl1pPr>
          </a:lstStyle>
          <a:p>
            <a:r>
              <a:rPr lang="ga-IE" dirty="0" smtClean="0"/>
              <a:t>Click to edit Master title style</a:t>
            </a:r>
            <a:endParaRPr lang="en-US" dirty="0"/>
          </a:p>
        </p:txBody>
      </p:sp>
      <p:sp>
        <p:nvSpPr>
          <p:cNvPr id="4" name="Text Placeholder 3"/>
          <p:cNvSpPr>
            <a:spLocks noGrp="1"/>
          </p:cNvSpPr>
          <p:nvPr>
            <p:ph type="body" sz="half" idx="2"/>
          </p:nvPr>
        </p:nvSpPr>
        <p:spPr>
          <a:xfrm>
            <a:off x="300743" y="5757637"/>
            <a:ext cx="6891759" cy="616450"/>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Tree>
    <p:extLst>
      <p:ext uri="{BB962C8B-B14F-4D97-AF65-F5344CB8AC3E}">
        <p14:creationId xmlns:p14="http://schemas.microsoft.com/office/powerpoint/2010/main" val="2645209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54" y="2130848"/>
            <a:ext cx="7773293" cy="1470049"/>
          </a:xfrm>
          <a:prstGeom prst="rect">
            <a:avLst/>
          </a:prstGeom>
        </p:spPr>
        <p:txBody>
          <a:bodyPr vert="horz" lIns="64291" tIns="32146" rIns="64291" bIns="32146"/>
          <a:lstStyle>
            <a:lvl1pPr>
              <a:defRPr>
                <a:latin typeface="Ubuntu"/>
                <a:cs typeface="Ubuntu"/>
              </a:defRPr>
            </a:lvl1pPr>
          </a:lstStyle>
          <a:p>
            <a:r>
              <a:rPr lang="ga-IE" smtClean="0"/>
              <a:t>Click to edit Master title style</a:t>
            </a:r>
            <a:endParaRPr lang="en-US" dirty="0"/>
          </a:p>
        </p:txBody>
      </p:sp>
      <p:sp>
        <p:nvSpPr>
          <p:cNvPr id="3" name="Subtitle 2"/>
          <p:cNvSpPr>
            <a:spLocks noGrp="1"/>
          </p:cNvSpPr>
          <p:nvPr>
            <p:ph type="subTitle" idx="1"/>
          </p:nvPr>
        </p:nvSpPr>
        <p:spPr>
          <a:xfrm>
            <a:off x="1371824" y="3886647"/>
            <a:ext cx="6400354" cy="1752451"/>
          </a:xfrm>
          <a:prstGeom prst="rect">
            <a:avLst/>
          </a:prstGeom>
        </p:spPr>
        <p:txBody>
          <a:bodyPr vert="horz" lIns="64291" tIns="32146" rIns="64291" bIns="32146"/>
          <a:lstStyle>
            <a:lvl1pPr marL="0" indent="0" algn="ctr">
              <a:buNone/>
              <a:defRPr>
                <a:latin typeface="Ubuntu"/>
                <a:cs typeface="Ubuntu"/>
              </a:defRPr>
            </a:lvl1pPr>
            <a:lvl2pPr marL="321457" indent="0" algn="ctr">
              <a:buNone/>
              <a:defRPr/>
            </a:lvl2pPr>
            <a:lvl3pPr marL="642915" indent="0" algn="ctr">
              <a:buNone/>
              <a:defRPr/>
            </a:lvl3pPr>
            <a:lvl4pPr marL="964372" indent="0" algn="ctr">
              <a:buNone/>
              <a:defRPr/>
            </a:lvl4pPr>
            <a:lvl5pPr marL="1285829" indent="0" algn="ctr">
              <a:buNone/>
              <a:defRPr/>
            </a:lvl5pPr>
            <a:lvl6pPr marL="1607287" indent="0" algn="ctr">
              <a:buNone/>
              <a:defRPr/>
            </a:lvl6pPr>
            <a:lvl7pPr marL="1928744" indent="0" algn="ctr">
              <a:buNone/>
              <a:defRPr/>
            </a:lvl7pPr>
            <a:lvl8pPr marL="2250201" indent="0" algn="ctr">
              <a:buNone/>
              <a:defRPr/>
            </a:lvl8pPr>
            <a:lvl9pPr marL="2571659" indent="0" algn="ctr">
              <a:buNone/>
              <a:defRPr/>
            </a:lvl9pPr>
          </a:lstStyle>
          <a:p>
            <a:r>
              <a:rPr lang="ga-IE" smtClean="0"/>
              <a:t>Click to edit Master subtitle style</a:t>
            </a:r>
            <a:endParaRPr lang="en-US"/>
          </a:p>
        </p:txBody>
      </p:sp>
    </p:spTree>
    <p:extLst>
      <p:ext uri="{BB962C8B-B14F-4D97-AF65-F5344CB8AC3E}">
        <p14:creationId xmlns:p14="http://schemas.microsoft.com/office/powerpoint/2010/main" val="2989172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idx="1"/>
          </p:nvPr>
        </p:nvSpPr>
        <p:spPr/>
        <p:txBody>
          <a:body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69586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2600179"/>
            <a:ext cx="7772176" cy="1361777"/>
          </a:xfrm>
        </p:spPr>
        <p:txBody>
          <a:bodyPr/>
          <a:lstStyle>
            <a:lvl1pPr algn="l">
              <a:defRPr sz="2800" b="1" cap="all"/>
            </a:lvl1pPr>
          </a:lstStyle>
          <a:p>
            <a:r>
              <a:rPr lang="ga-IE" smtClean="0"/>
              <a:t>Click to edit Master title style</a:t>
            </a:r>
            <a:endParaRPr lang="en-US"/>
          </a:p>
        </p:txBody>
      </p:sp>
      <p:sp>
        <p:nvSpPr>
          <p:cNvPr id="3" name="Text Placeholder 2"/>
          <p:cNvSpPr>
            <a:spLocks noGrp="1"/>
          </p:cNvSpPr>
          <p:nvPr>
            <p:ph type="body" idx="1"/>
          </p:nvPr>
        </p:nvSpPr>
        <p:spPr>
          <a:xfrm>
            <a:off x="722189" y="1099991"/>
            <a:ext cx="7772176" cy="1500188"/>
          </a:xfrm>
        </p:spPr>
        <p:txBody>
          <a:bodyPr anchor="b"/>
          <a:lstStyle>
            <a:lvl1pPr marL="0" indent="0">
              <a:buNone/>
              <a:defRPr sz="1400"/>
            </a:lvl1pPr>
            <a:lvl2pPr marL="321457" indent="0">
              <a:buNone/>
              <a:defRPr sz="1300"/>
            </a:lvl2pPr>
            <a:lvl3pPr marL="642915" indent="0">
              <a:buNone/>
              <a:defRPr sz="1100"/>
            </a:lvl3pPr>
            <a:lvl4pPr marL="964372" indent="0">
              <a:buNone/>
              <a:defRPr sz="1000"/>
            </a:lvl4pPr>
            <a:lvl5pPr marL="1285829" indent="0">
              <a:buNone/>
              <a:defRPr sz="1000"/>
            </a:lvl5pPr>
            <a:lvl6pPr marL="1607287" indent="0">
              <a:buNone/>
              <a:defRPr sz="1000"/>
            </a:lvl6pPr>
            <a:lvl7pPr marL="1928744" indent="0">
              <a:buNone/>
              <a:defRPr sz="1000"/>
            </a:lvl7pPr>
            <a:lvl8pPr marL="2250201" indent="0">
              <a:buNone/>
              <a:defRPr sz="1000"/>
            </a:lvl8pPr>
            <a:lvl9pPr marL="2571659" indent="0">
              <a:buNone/>
              <a:defRPr sz="1000"/>
            </a:lvl9pPr>
          </a:lstStyle>
          <a:p>
            <a:pPr lvl="0"/>
            <a:r>
              <a:rPr lang="ga-IE" smtClean="0"/>
              <a:t>Click to edit Master text styles</a:t>
            </a:r>
          </a:p>
        </p:txBody>
      </p:sp>
      <p:sp>
        <p:nvSpPr>
          <p:cNvPr id="4"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2187905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Content Placeholder 2"/>
          <p:cNvSpPr>
            <a:spLocks noGrp="1"/>
          </p:cNvSpPr>
          <p:nvPr>
            <p:ph sz="half" idx="1"/>
          </p:nvPr>
        </p:nvSpPr>
        <p:spPr>
          <a:xfrm>
            <a:off x="54471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Content Placeholder 3"/>
          <p:cNvSpPr>
            <a:spLocks noGrp="1"/>
          </p:cNvSpPr>
          <p:nvPr>
            <p:ph sz="half" idx="2"/>
          </p:nvPr>
        </p:nvSpPr>
        <p:spPr>
          <a:xfrm>
            <a:off x="4554141" y="2375297"/>
            <a:ext cx="3902273" cy="1857375"/>
          </a:xfrm>
        </p:spPr>
        <p:txBody>
          <a:bodyPr/>
          <a:lstStyle>
            <a:lvl1pPr>
              <a:defRPr sz="2000"/>
            </a:lvl1pPr>
            <a:lvl2pPr>
              <a:defRPr sz="1700"/>
            </a:lvl2pPr>
            <a:lvl3pPr>
              <a:defRPr sz="1400"/>
            </a:lvl3pPr>
            <a:lvl4pPr>
              <a:defRPr sz="1300"/>
            </a:lvl4pPr>
            <a:lvl5pPr>
              <a:defRPr sz="1300"/>
            </a:lvl5pPr>
            <a:lvl6pPr>
              <a:defRPr sz="1300"/>
            </a:lvl6pPr>
            <a:lvl7pPr>
              <a:defRPr sz="1300"/>
            </a:lvl7pPr>
            <a:lvl8pPr>
              <a:defRPr sz="1300"/>
            </a:lvl8pPr>
            <a:lvl9pPr>
              <a:defRPr sz="13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912543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4588"/>
            <a:ext cx="8228707" cy="1143000"/>
          </a:xfrm>
        </p:spPr>
        <p:txBody>
          <a:bodyPr/>
          <a:lstStyle>
            <a:lvl1pPr>
              <a:defRPr/>
            </a:lvl1pPr>
          </a:lstStyle>
          <a:p>
            <a:r>
              <a:rPr lang="ga-IE" smtClean="0"/>
              <a:t>Click to edit Master title style</a:t>
            </a:r>
            <a:endParaRPr lang="en-US"/>
          </a:p>
        </p:txBody>
      </p:sp>
      <p:sp>
        <p:nvSpPr>
          <p:cNvPr id="3" name="Text Placeholder 2"/>
          <p:cNvSpPr>
            <a:spLocks noGrp="1"/>
          </p:cNvSpPr>
          <p:nvPr>
            <p:ph type="body" idx="1"/>
          </p:nvPr>
        </p:nvSpPr>
        <p:spPr>
          <a:xfrm>
            <a:off x="457647" y="2246177"/>
            <a:ext cx="4039568"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4" name="Content Placeholder 3"/>
          <p:cNvSpPr>
            <a:spLocks noGrp="1"/>
          </p:cNvSpPr>
          <p:nvPr>
            <p:ph sz="half" idx="2"/>
          </p:nvPr>
        </p:nvSpPr>
        <p:spPr>
          <a:xfrm>
            <a:off x="457647" y="2885765"/>
            <a:ext cx="4039568"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dirty="0"/>
          </a:p>
        </p:txBody>
      </p:sp>
      <p:sp>
        <p:nvSpPr>
          <p:cNvPr id="5" name="Text Placeholder 4"/>
          <p:cNvSpPr>
            <a:spLocks noGrp="1"/>
          </p:cNvSpPr>
          <p:nvPr>
            <p:ph type="body" sz="quarter" idx="3"/>
          </p:nvPr>
        </p:nvSpPr>
        <p:spPr>
          <a:xfrm>
            <a:off x="4644555" y="2267025"/>
            <a:ext cx="4041799" cy="639589"/>
          </a:xfrm>
        </p:spPr>
        <p:txBody>
          <a:bodyPr anchor="b"/>
          <a:lstStyle>
            <a:lvl1pPr marL="0" indent="0">
              <a:buNone/>
              <a:defRPr sz="1700" b="1"/>
            </a:lvl1pPr>
            <a:lvl2pPr marL="321457" indent="0">
              <a:buNone/>
              <a:defRPr sz="1400" b="1"/>
            </a:lvl2pPr>
            <a:lvl3pPr marL="642915" indent="0">
              <a:buNone/>
              <a:defRPr sz="1300" b="1"/>
            </a:lvl3pPr>
            <a:lvl4pPr marL="964372" indent="0">
              <a:buNone/>
              <a:defRPr sz="1100" b="1"/>
            </a:lvl4pPr>
            <a:lvl5pPr marL="1285829" indent="0">
              <a:buNone/>
              <a:defRPr sz="1100" b="1"/>
            </a:lvl5pPr>
            <a:lvl6pPr marL="1607287" indent="0">
              <a:buNone/>
              <a:defRPr sz="1100" b="1"/>
            </a:lvl6pPr>
            <a:lvl7pPr marL="1928744" indent="0">
              <a:buNone/>
              <a:defRPr sz="1100" b="1"/>
            </a:lvl7pPr>
            <a:lvl8pPr marL="2250201" indent="0">
              <a:buNone/>
              <a:defRPr sz="1100" b="1"/>
            </a:lvl8pPr>
            <a:lvl9pPr marL="2571659" indent="0">
              <a:buNone/>
              <a:defRPr sz="1100" b="1"/>
            </a:lvl9pPr>
          </a:lstStyle>
          <a:p>
            <a:pPr lvl="0"/>
            <a:r>
              <a:rPr lang="ga-IE" smtClean="0"/>
              <a:t>Click to edit Master text styles</a:t>
            </a:r>
          </a:p>
        </p:txBody>
      </p:sp>
      <p:sp>
        <p:nvSpPr>
          <p:cNvPr id="6" name="Content Placeholder 5"/>
          <p:cNvSpPr>
            <a:spLocks noGrp="1"/>
          </p:cNvSpPr>
          <p:nvPr>
            <p:ph sz="quarter" idx="4"/>
          </p:nvPr>
        </p:nvSpPr>
        <p:spPr>
          <a:xfrm>
            <a:off x="4644555" y="2906613"/>
            <a:ext cx="4041799" cy="3951387"/>
          </a:xfrm>
        </p:spPr>
        <p:txBody>
          <a:bodyPr/>
          <a:lstStyle>
            <a:lvl1pPr>
              <a:defRPr sz="1700"/>
            </a:lvl1pPr>
            <a:lvl2pPr>
              <a:defRPr sz="1400"/>
            </a:lvl2pPr>
            <a:lvl3pPr>
              <a:defRPr sz="1300"/>
            </a:lvl3pPr>
            <a:lvl4pPr>
              <a:defRPr sz="1100"/>
            </a:lvl4pPr>
            <a:lvl5pPr>
              <a:defRPr sz="1100"/>
            </a:lvl5pPr>
            <a:lvl6pPr>
              <a:defRPr sz="1100"/>
            </a:lvl6pPr>
            <a:lvl7pPr>
              <a:defRPr sz="1100"/>
            </a:lvl7pPr>
            <a:lvl8pPr>
              <a:defRPr sz="1100"/>
            </a:lvl8pPr>
            <a:lvl9pPr>
              <a:defRPr sz="11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7"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640717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ga-IE" smtClean="0"/>
              <a:t>Click to edit Master title style</a:t>
            </a:r>
            <a:endParaRPr lang="en-US"/>
          </a:p>
        </p:txBody>
      </p:sp>
      <p:sp>
        <p:nvSpPr>
          <p:cNvPr id="3"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1092745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 </a:t>
            </a:r>
            <a:r>
              <a:rPr lang="en-US" b="1" smtClean="0">
                <a:latin typeface="Helvetica Neue"/>
                <a:cs typeface="Helvetica Neue"/>
              </a:rPr>
              <a:t>storyful.</a:t>
            </a:r>
            <a:endParaRPr lang="en-US" b="1" dirty="0">
              <a:latin typeface="Helvetica Neue"/>
              <a:cs typeface="Helvetica Neue"/>
            </a:endParaRPr>
          </a:p>
        </p:txBody>
      </p:sp>
    </p:spTree>
    <p:extLst>
      <p:ext uri="{BB962C8B-B14F-4D97-AF65-F5344CB8AC3E}">
        <p14:creationId xmlns:p14="http://schemas.microsoft.com/office/powerpoint/2010/main" val="4004358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73473"/>
            <a:ext cx="3008189" cy="1161975"/>
          </a:xfrm>
        </p:spPr>
        <p:txBody>
          <a:bodyPr anchor="b"/>
          <a:lstStyle>
            <a:lvl1pPr algn="l">
              <a:defRPr sz="1400" b="1"/>
            </a:lvl1pPr>
          </a:lstStyle>
          <a:p>
            <a:r>
              <a:rPr lang="ga-IE" smtClean="0"/>
              <a:t>Click to edit Master title style</a:t>
            </a:r>
            <a:endParaRPr lang="en-US"/>
          </a:p>
        </p:txBody>
      </p:sp>
      <p:sp>
        <p:nvSpPr>
          <p:cNvPr id="3" name="Content Placeholder 2"/>
          <p:cNvSpPr>
            <a:spLocks noGrp="1"/>
          </p:cNvSpPr>
          <p:nvPr>
            <p:ph idx="1"/>
          </p:nvPr>
        </p:nvSpPr>
        <p:spPr>
          <a:xfrm>
            <a:off x="3575224" y="273472"/>
            <a:ext cx="5111130" cy="5852294"/>
          </a:xfrm>
        </p:spPr>
        <p:txBody>
          <a:bodyPr/>
          <a:lstStyle>
            <a:lvl1pPr>
              <a:defRPr sz="2200"/>
            </a:lvl1pPr>
            <a:lvl2pPr>
              <a:defRPr sz="2000"/>
            </a:lvl2pPr>
            <a:lvl3pPr>
              <a:defRPr sz="1700"/>
            </a:lvl3pPr>
            <a:lvl4pPr>
              <a:defRPr sz="1400"/>
            </a:lvl4pPr>
            <a:lvl5pPr>
              <a:defRPr sz="1400"/>
            </a:lvl5pPr>
            <a:lvl6pPr>
              <a:defRPr sz="1400"/>
            </a:lvl6pPr>
            <a:lvl7pPr>
              <a:defRPr sz="1400"/>
            </a:lvl7pPr>
            <a:lvl8pPr>
              <a:defRPr sz="1400"/>
            </a:lvl8pPr>
            <a:lvl9pPr>
              <a:defRPr sz="1400"/>
            </a:lvl9pPr>
          </a:lstStyle>
          <a:p>
            <a:pPr lvl="0"/>
            <a:r>
              <a:rPr lang="ga-IE" smtClean="0"/>
              <a:t>Click to edit Master text styles</a:t>
            </a:r>
          </a:p>
          <a:p>
            <a:pPr lvl="1"/>
            <a:r>
              <a:rPr lang="ga-IE" smtClean="0"/>
              <a:t>Second level</a:t>
            </a:r>
          </a:p>
          <a:p>
            <a:pPr lvl="2"/>
            <a:r>
              <a:rPr lang="ga-IE" smtClean="0"/>
              <a:t>Third level</a:t>
            </a:r>
          </a:p>
          <a:p>
            <a:pPr lvl="3"/>
            <a:r>
              <a:rPr lang="ga-IE" smtClean="0"/>
              <a:t>Fourth level</a:t>
            </a:r>
          </a:p>
          <a:p>
            <a:pPr lvl="4"/>
            <a:r>
              <a:rPr lang="ga-IE" smtClean="0"/>
              <a:t>Fifth level</a:t>
            </a:r>
            <a:endParaRPr lang="en-US"/>
          </a:p>
        </p:txBody>
      </p:sp>
      <p:sp>
        <p:nvSpPr>
          <p:cNvPr id="4" name="Text Placeholder 3"/>
          <p:cNvSpPr>
            <a:spLocks noGrp="1"/>
          </p:cNvSpPr>
          <p:nvPr>
            <p:ph type="body" sz="half" idx="2"/>
          </p:nvPr>
        </p:nvSpPr>
        <p:spPr>
          <a:xfrm>
            <a:off x="457647" y="1435448"/>
            <a:ext cx="3008189" cy="469031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232538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35" y="4800824"/>
            <a:ext cx="5486177" cy="567035"/>
          </a:xfrm>
        </p:spPr>
        <p:txBody>
          <a:bodyPr anchor="b"/>
          <a:lstStyle>
            <a:lvl1pPr algn="l">
              <a:defRPr sz="1400" b="1"/>
            </a:lvl1pPr>
          </a:lstStyle>
          <a:p>
            <a:r>
              <a:rPr lang="ga-IE" smtClean="0"/>
              <a:t>Click to edit Master title style</a:t>
            </a:r>
            <a:endParaRPr lang="en-US"/>
          </a:p>
        </p:txBody>
      </p:sp>
      <p:sp>
        <p:nvSpPr>
          <p:cNvPr id="3" name="Picture Placeholder 2"/>
          <p:cNvSpPr>
            <a:spLocks noGrp="1"/>
          </p:cNvSpPr>
          <p:nvPr>
            <p:ph type="pic" idx="1"/>
          </p:nvPr>
        </p:nvSpPr>
        <p:spPr>
          <a:xfrm>
            <a:off x="1792635" y="612800"/>
            <a:ext cx="5486177" cy="4114354"/>
          </a:xfrm>
        </p:spPr>
        <p:txBody>
          <a:bodyPr/>
          <a:lstStyle>
            <a:lvl1pPr marL="0" indent="0">
              <a:buNone/>
              <a:defRPr sz="2200"/>
            </a:lvl1pPr>
            <a:lvl2pPr marL="321457" indent="0">
              <a:buNone/>
              <a:defRPr sz="2000"/>
            </a:lvl2pPr>
            <a:lvl3pPr marL="642915" indent="0">
              <a:buNone/>
              <a:defRPr sz="1700"/>
            </a:lvl3pPr>
            <a:lvl4pPr marL="964372" indent="0">
              <a:buNone/>
              <a:defRPr sz="1400"/>
            </a:lvl4pPr>
            <a:lvl5pPr marL="1285829" indent="0">
              <a:buNone/>
              <a:defRPr sz="1400"/>
            </a:lvl5pPr>
            <a:lvl6pPr marL="1607287" indent="0">
              <a:buNone/>
              <a:defRPr sz="1400"/>
            </a:lvl6pPr>
            <a:lvl7pPr marL="1928744" indent="0">
              <a:buNone/>
              <a:defRPr sz="1400"/>
            </a:lvl7pPr>
            <a:lvl8pPr marL="2250201" indent="0">
              <a:buNone/>
              <a:defRPr sz="1400"/>
            </a:lvl8pPr>
            <a:lvl9pPr marL="2571659" indent="0">
              <a:buNone/>
              <a:defRPr sz="1400"/>
            </a:lvl9pPr>
          </a:lstStyle>
          <a:p>
            <a:pPr lvl="0"/>
            <a:r>
              <a:rPr lang="ga-IE" noProof="0" smtClean="0">
                <a:sym typeface="Ubuntu Light" charset="0"/>
              </a:rPr>
              <a:t>Drag picture to placeholder or click icon to add</a:t>
            </a:r>
            <a:endParaRPr lang="en-US" noProof="0" smtClean="0">
              <a:sym typeface="Ubuntu Light" charset="0"/>
            </a:endParaRPr>
          </a:p>
        </p:txBody>
      </p:sp>
      <p:sp>
        <p:nvSpPr>
          <p:cNvPr id="4" name="Text Placeholder 3"/>
          <p:cNvSpPr>
            <a:spLocks noGrp="1"/>
          </p:cNvSpPr>
          <p:nvPr>
            <p:ph type="body" sz="half" idx="2"/>
          </p:nvPr>
        </p:nvSpPr>
        <p:spPr>
          <a:xfrm>
            <a:off x="1792635" y="5367859"/>
            <a:ext cx="5486177" cy="804788"/>
          </a:xfrm>
        </p:spPr>
        <p:txBody>
          <a:bodyPr/>
          <a:lstStyle>
            <a:lvl1pPr marL="0" indent="0">
              <a:buNone/>
              <a:defRPr sz="1000"/>
            </a:lvl1pPr>
            <a:lvl2pPr marL="321457" indent="0">
              <a:buNone/>
              <a:defRPr sz="800"/>
            </a:lvl2pPr>
            <a:lvl3pPr marL="642915" indent="0">
              <a:buNone/>
              <a:defRPr sz="700"/>
            </a:lvl3pPr>
            <a:lvl4pPr marL="964372" indent="0">
              <a:buNone/>
              <a:defRPr sz="600"/>
            </a:lvl4pPr>
            <a:lvl5pPr marL="1285829" indent="0">
              <a:buNone/>
              <a:defRPr sz="600"/>
            </a:lvl5pPr>
            <a:lvl6pPr marL="1607287" indent="0">
              <a:buNone/>
              <a:defRPr sz="600"/>
            </a:lvl6pPr>
            <a:lvl7pPr marL="1928744" indent="0">
              <a:buNone/>
              <a:defRPr sz="600"/>
            </a:lvl7pPr>
            <a:lvl8pPr marL="2250201" indent="0">
              <a:buNone/>
              <a:defRPr sz="600"/>
            </a:lvl8pPr>
            <a:lvl9pPr marL="2571659" indent="0">
              <a:buNone/>
              <a:defRPr sz="600"/>
            </a:lvl9pPr>
          </a:lstStyle>
          <a:p>
            <a:pPr lvl="0"/>
            <a:r>
              <a:rPr lang="ga-IE" smtClean="0"/>
              <a:t>Click to edit Master text styles</a:t>
            </a:r>
          </a:p>
        </p:txBody>
      </p:sp>
      <p:sp>
        <p:nvSpPr>
          <p:cNvPr id="5" name="Text Box 4"/>
          <p:cNvSpPr txBox="1">
            <a:spLocks noGrp="1" noChangeArrowheads="1"/>
          </p:cNvSpPr>
          <p:nvPr>
            <p:ph type="sldNum" sz="quarter" idx="10"/>
          </p:nvPr>
        </p:nvSpPr>
        <p:spPr>
          <a:ln/>
        </p:spPr>
        <p:txBody>
          <a:bodyPr/>
          <a:lstStyle>
            <a:lvl1pPr>
              <a:defRPr/>
            </a:lvl1pPr>
          </a:lstStyle>
          <a:p>
            <a:fld id="{F4B88F72-1EA4-FE40-A5CA-BD0111E6622B}" type="slidenum">
              <a:rPr lang="en-US" smtClean="0"/>
              <a:pPr/>
              <a:t>‹#›</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410392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image" Target="../media/image3.png"/><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8.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1">
          <a:blip r:embed="rId11"/>
          <a:stretch>
            <a:fillRect/>
          </a:stretch>
        </a:blipFill>
        <a:effectLst/>
      </p:bgPr>
    </p:bg>
    <p:spTree>
      <p:nvGrpSpPr>
        <p:cNvPr id="1" name=""/>
        <p:cNvGrpSpPr/>
        <p:nvPr/>
      </p:nvGrpSpPr>
      <p:grpSpPr>
        <a:xfrm>
          <a:off x="0" y="0"/>
          <a:ext cx="0" cy="0"/>
          <a:chOff x="0" y="0"/>
          <a:chExt cx="0" cy="0"/>
        </a:xfrm>
      </p:grpSpPr>
      <p:sp>
        <p:nvSpPr>
          <p:cNvPr id="2" name="Rectangle 2"/>
          <p:cNvSpPr>
            <a:spLocks noGrp="1" noChangeArrowheads="1"/>
          </p:cNvSpPr>
          <p:nvPr>
            <p:ph type="body" idx="1"/>
          </p:nvPr>
        </p:nvSpPr>
        <p:spPr bwMode="auto">
          <a:xfrm>
            <a:off x="544513" y="2374900"/>
            <a:ext cx="7912100" cy="185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text styles</a:t>
            </a:r>
          </a:p>
          <a:p>
            <a:pPr lvl="1"/>
            <a:r>
              <a:rPr lang="ga-IE" smtClean="0">
                <a:sym typeface="Ubuntu Light" charset="0"/>
              </a:rPr>
              <a:t>Second level</a:t>
            </a:r>
          </a:p>
          <a:p>
            <a:pPr lvl="2"/>
            <a:r>
              <a:rPr lang="ga-IE" smtClean="0">
                <a:sym typeface="Ubuntu Light" charset="0"/>
              </a:rPr>
              <a:t>Third level</a:t>
            </a:r>
          </a:p>
          <a:p>
            <a:pPr lvl="3"/>
            <a:r>
              <a:rPr lang="ga-IE" smtClean="0">
                <a:sym typeface="Ubuntu Light" charset="0"/>
              </a:rPr>
              <a:t>Fourth level</a:t>
            </a:r>
          </a:p>
          <a:p>
            <a:pPr lvl="4"/>
            <a:r>
              <a:rPr lang="ga-IE" smtClean="0">
                <a:sym typeface="Ubuntu Light" charset="0"/>
              </a:rPr>
              <a:t>Fifth level</a:t>
            </a:r>
            <a:endParaRPr lang="en-US" dirty="0">
              <a:sym typeface="Ubuntu Light" charset="0"/>
            </a:endParaRPr>
          </a:p>
        </p:txBody>
      </p:sp>
      <p:sp>
        <p:nvSpPr>
          <p:cNvPr id="1027" name="Rectangle 3"/>
          <p:cNvSpPr>
            <a:spLocks noGrp="1" noChangeArrowheads="1"/>
          </p:cNvSpPr>
          <p:nvPr>
            <p:ph type="title"/>
          </p:nvPr>
        </p:nvSpPr>
        <p:spPr bwMode="auto">
          <a:xfrm>
            <a:off x="544513" y="482600"/>
            <a:ext cx="7902575" cy="11953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1028" name="Text Box 4"/>
          <p:cNvSpPr txBox="1">
            <a:spLocks noGrp="1" noChangeArrowheads="1"/>
          </p:cNvSpPr>
          <p:nvPr>
            <p:ph type="sldNum" sz="quarter" idx="4"/>
          </p:nvPr>
        </p:nvSpPr>
        <p:spPr bwMode="auto">
          <a:xfrm>
            <a:off x="554037" y="6446156"/>
            <a:ext cx="3630637"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spc="2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smtClean="0"/>
              <a:t> </a:t>
            </a:r>
            <a:endParaRPr lang="en-US" dirty="0">
              <a:latin typeface="Ubuntu"/>
              <a:cs typeface="Ubuntu"/>
            </a:endParaRPr>
          </a:p>
        </p:txBody>
      </p:sp>
      <p:sp>
        <p:nvSpPr>
          <p:cNvPr id="3" name="TextBox 2"/>
          <p:cNvSpPr txBox="1"/>
          <p:nvPr/>
        </p:nvSpPr>
        <p:spPr>
          <a:xfrm>
            <a:off x="3978000" y="5749806"/>
            <a:ext cx="3497034" cy="415498"/>
          </a:xfrm>
          <a:prstGeom prst="rect">
            <a:avLst/>
          </a:prstGeom>
          <a:noFill/>
        </p:spPr>
        <p:txBody>
          <a:bodyPr wrap="square" rtlCol="0">
            <a:spAutoFit/>
          </a:bodyPr>
          <a:lstStyle/>
          <a:p>
            <a:pPr algn="r"/>
            <a:r>
              <a:rPr lang="en-US" sz="2100" b="0" i="1" kern="1200" spc="-100" dirty="0" smtClean="0">
                <a:solidFill>
                  <a:srgbClr val="4F5146"/>
                </a:solidFill>
                <a:latin typeface="Ubuntu"/>
              </a:rPr>
              <a:t>Program Name</a:t>
            </a:r>
            <a:endParaRPr lang="en-US" sz="2100" b="0" i="1" kern="1200" spc="-100" dirty="0">
              <a:solidFill>
                <a:srgbClr val="4F5146"/>
              </a:solidFill>
              <a:latin typeface="Ubuntu"/>
            </a:endParaRPr>
          </a:p>
        </p:txBody>
      </p:sp>
    </p:spTree>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spcBef>
          <a:spcPct val="0"/>
        </a:spcBef>
        <a:spcAft>
          <a:spcPct val="0"/>
        </a:spcAft>
        <a:defRPr sz="5900" spc="-100">
          <a:solidFill>
            <a:srgbClr val="FFFFFF"/>
          </a:solidFill>
          <a:latin typeface="+mj-lt"/>
          <a:ea typeface="+mj-ea"/>
          <a:cs typeface="+mj-cs"/>
          <a:sym typeface="Ubuntu Light" charset="0"/>
        </a:defRPr>
      </a:lvl1pPr>
      <a:lvl2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5900">
          <a:solidFill>
            <a:srgbClr val="FFFFFF"/>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1pPr>
      <a:lvl2pPr marL="522288" indent="-200025"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2pPr>
      <a:lvl3pPr marL="803275"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3pPr>
      <a:lvl4pPr marL="1123950"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4pPr>
      <a:lvl5pPr marL="1446213" indent="-160338" algn="l" rtl="0" eaLnBrk="1" fontAlgn="base" hangingPunct="1">
        <a:lnSpc>
          <a:spcPct val="140000"/>
        </a:lnSpc>
        <a:spcBef>
          <a:spcPct val="0"/>
        </a:spcBef>
        <a:spcAft>
          <a:spcPct val="0"/>
        </a:spcAft>
        <a:defRPr sz="2500" spc="-50">
          <a:solidFill>
            <a:srgbClr val="FEFDD5"/>
          </a:solidFill>
          <a:latin typeface="+mn-lt"/>
          <a:ea typeface="+mn-ea"/>
          <a:cs typeface="+mn-cs"/>
          <a:sym typeface="Ubuntu Light" charset="0"/>
        </a:defRPr>
      </a:lvl5pPr>
      <a:lvl6pPr marL="321457"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6pPr>
      <a:lvl7pPr marL="642915"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7pPr>
      <a:lvl8pPr marL="964372"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8pPr>
      <a:lvl9pPr marL="1285829" algn="l" rtl="0" eaLnBrk="1" fontAlgn="base" hangingPunct="1">
        <a:lnSpc>
          <a:spcPct val="140000"/>
        </a:lnSpc>
        <a:spcBef>
          <a:spcPct val="0"/>
        </a:spcBef>
        <a:spcAft>
          <a:spcPct val="0"/>
        </a:spcAft>
        <a:defRPr sz="2500">
          <a:solidFill>
            <a:srgbClr val="FEFDD5"/>
          </a:solidFill>
          <a:latin typeface="+mn-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2" name="Rectangle 2"/>
          <p:cNvSpPr>
            <a:spLocks noGrp="1" noChangeArrowheads="1"/>
          </p:cNvSpPr>
          <p:nvPr>
            <p:ph type="body" idx="1"/>
          </p:nvPr>
        </p:nvSpPr>
        <p:spPr bwMode="auto">
          <a:xfrm>
            <a:off x="544513" y="1741488"/>
            <a:ext cx="7912100" cy="4464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t" anchorCtr="0" compatLnSpc="1">
            <a:prstTxWarp prst="textNoShape">
              <a:avLst/>
            </a:prstTxWarp>
          </a:bodyPr>
          <a:lstStyle/>
          <a:p>
            <a:pPr lvl="0"/>
            <a:r>
              <a:rPr lang="ga-IE" smtClean="0">
                <a:sym typeface="Ubuntu" charset="0"/>
              </a:rPr>
              <a:t>Click to edit Master text styles</a:t>
            </a:r>
          </a:p>
          <a:p>
            <a:pPr lvl="1"/>
            <a:r>
              <a:rPr lang="ga-IE" smtClean="0">
                <a:sym typeface="Ubuntu" charset="0"/>
              </a:rPr>
              <a:t>Second level</a:t>
            </a:r>
          </a:p>
          <a:p>
            <a:pPr lvl="2"/>
            <a:r>
              <a:rPr lang="ga-IE" smtClean="0">
                <a:sym typeface="Ubuntu" charset="0"/>
              </a:rPr>
              <a:t>Third level</a:t>
            </a:r>
          </a:p>
          <a:p>
            <a:pPr lvl="3"/>
            <a:r>
              <a:rPr lang="ga-IE" smtClean="0">
                <a:sym typeface="Ubuntu" charset="0"/>
              </a:rPr>
              <a:t>Fourth level</a:t>
            </a:r>
          </a:p>
          <a:p>
            <a:pPr lvl="4"/>
            <a:r>
              <a:rPr lang="ga-IE" smtClean="0">
                <a:sym typeface="Ubuntu" charset="0"/>
              </a:rPr>
              <a:t>Fifth level</a:t>
            </a:r>
            <a:endParaRPr lang="en-US" dirty="0">
              <a:sym typeface="Ubuntu Light" charset="0"/>
            </a:endParaRPr>
          </a:p>
        </p:txBody>
      </p:sp>
      <p:sp>
        <p:nvSpPr>
          <p:cNvPr id="2051" name="Rectangle 3"/>
          <p:cNvSpPr>
            <a:spLocks noGrp="1" noChangeArrowheads="1"/>
          </p:cNvSpPr>
          <p:nvPr>
            <p:ph type="title"/>
          </p:nvPr>
        </p:nvSpPr>
        <p:spPr bwMode="auto">
          <a:xfrm>
            <a:off x="544513" y="366713"/>
            <a:ext cx="7051823" cy="104606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square" lIns="35717" tIns="35717" rIns="35717" bIns="35717" numCol="1" anchor="ctr" anchorCtr="0" compatLnSpc="1">
            <a:prstTxWarp prst="textNoShape">
              <a:avLst/>
            </a:prstTxWarp>
          </a:bodyPr>
          <a:lstStyle/>
          <a:p>
            <a:pPr lvl="0"/>
            <a:r>
              <a:rPr lang="ga-IE" smtClean="0">
                <a:sym typeface="Ubuntu Light" charset="0"/>
              </a:rPr>
              <a:t>Click to edit Master title style</a:t>
            </a:r>
            <a:endParaRPr lang="en-US" dirty="0">
              <a:sym typeface="Ubuntu Light" charset="0"/>
            </a:endParaRPr>
          </a:p>
        </p:txBody>
      </p:sp>
      <p:sp>
        <p:nvSpPr>
          <p:cNvPr id="2052" name="Text Box 4"/>
          <p:cNvSpPr txBox="1">
            <a:spLocks noGrp="1" noChangeArrowheads="1"/>
          </p:cNvSpPr>
          <p:nvPr>
            <p:ph type="sldNum" sz="quarter" idx="4"/>
          </p:nvPr>
        </p:nvSpPr>
        <p:spPr bwMode="auto">
          <a:xfrm>
            <a:off x="554038" y="6470814"/>
            <a:ext cx="3498781"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 uri="{FAA26D3D-D897-4be2-8F04-BA451C77F1D7}">
              <ma14:placeholderFlag xmlns:ma14="http://schemas.microsoft.com/office/mac/drawingml/2011/main" xmlns="" val="1"/>
            </a:ext>
          </a:extLst>
        </p:spPr>
        <p:txBody>
          <a:bodyPr vert="horz" wrap="none" lIns="64291" tIns="32146" rIns="64291" bIns="32146" numCol="1" anchor="t" anchorCtr="0" compatLnSpc="1">
            <a:prstTxWarp prst="textNoShape">
              <a:avLst/>
            </a:prstTxWarp>
          </a:bodyPr>
          <a:lstStyle>
            <a:lvl1pPr algn="l" eaLnBrk="1" hangingPunct="1">
              <a:defRPr sz="900">
                <a:solidFill>
                  <a:schemeClr val="tx1"/>
                </a:solidFill>
                <a:latin typeface="Ubuntu" charset="0"/>
                <a:ea typeface="MS PGothic" charset="0"/>
                <a:cs typeface="MS PGothic" charset="0"/>
                <a:sym typeface="Ubuntu" charset="0"/>
              </a:defRPr>
            </a:lvl1pPr>
            <a:lvl2pPr marL="742950" indent="-285750" eaLnBrk="0" hangingPunct="0">
              <a:defRPr sz="3000">
                <a:solidFill>
                  <a:srgbClr val="000000"/>
                </a:solidFill>
                <a:latin typeface="Gill Sans" charset="0"/>
                <a:ea typeface="ヒラギノ角ゴ ProN W3" charset="0"/>
                <a:cs typeface="ヒラギノ角ゴ ProN W3" charset="0"/>
                <a:sym typeface="Gill Sans" charset="0"/>
              </a:defRPr>
            </a:lvl2pPr>
            <a:lvl3pPr marL="1143000" indent="-228600" eaLnBrk="0" hangingPunct="0">
              <a:defRPr sz="3000">
                <a:solidFill>
                  <a:srgbClr val="000000"/>
                </a:solidFill>
                <a:latin typeface="Gill Sans" charset="0"/>
                <a:ea typeface="ヒラギノ角ゴ ProN W3" charset="0"/>
                <a:cs typeface="ヒラギノ角ゴ ProN W3" charset="0"/>
                <a:sym typeface="Gill Sans" charset="0"/>
              </a:defRPr>
            </a:lvl3pPr>
            <a:lvl4pPr marL="1600200" indent="-228600" eaLnBrk="0" hangingPunct="0">
              <a:defRPr sz="3000">
                <a:solidFill>
                  <a:srgbClr val="000000"/>
                </a:solidFill>
                <a:latin typeface="Gill Sans" charset="0"/>
                <a:ea typeface="ヒラギノ角ゴ ProN W3" charset="0"/>
                <a:cs typeface="ヒラギノ角ゴ ProN W3" charset="0"/>
                <a:sym typeface="Gill Sans" charset="0"/>
              </a:defRPr>
            </a:lvl4pPr>
            <a:lvl5pPr marL="2057400" indent="-228600" eaLnBrk="0" hangingPunct="0">
              <a:defRPr sz="3000">
                <a:solidFill>
                  <a:srgbClr val="000000"/>
                </a:solidFill>
                <a:latin typeface="Gill Sans" charset="0"/>
                <a:ea typeface="ヒラギノ角ゴ ProN W3" charset="0"/>
                <a:cs typeface="ヒラギノ角ゴ ProN W3" charset="0"/>
                <a:sym typeface="Gill Sans" charset="0"/>
              </a:defRPr>
            </a:lvl5pPr>
            <a:lvl6pPr marL="25146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6pPr>
            <a:lvl7pPr marL="29718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7pPr>
            <a:lvl8pPr marL="34290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8pPr>
            <a:lvl9pPr marL="3886200" indent="-228600" algn="ctr" eaLnBrk="0" fontAlgn="base" hangingPunct="0">
              <a:spcBef>
                <a:spcPct val="0"/>
              </a:spcBef>
              <a:spcAft>
                <a:spcPct val="0"/>
              </a:spcAft>
              <a:defRPr sz="3000">
                <a:solidFill>
                  <a:srgbClr val="000000"/>
                </a:solidFill>
                <a:latin typeface="Gill Sans" charset="0"/>
                <a:ea typeface="ヒラギノ角ゴ ProN W3" charset="0"/>
                <a:cs typeface="ヒラギノ角ゴ ProN W3" charset="0"/>
                <a:sym typeface="Gill Sans" charset="0"/>
              </a:defRPr>
            </a:lvl9pPr>
          </a:lstStyle>
          <a:p>
            <a:fld id="{F4B88F72-1EA4-FE40-A5CA-BD0111E6622B}" type="slidenum">
              <a:rPr lang="en-US" smtClean="0"/>
              <a:pPr/>
              <a:t>‹#›</a:t>
            </a:fld>
            <a:r>
              <a:rPr lang="en-US" dirty="0" smtClean="0">
                <a:solidFill>
                  <a:srgbClr val="2E3333"/>
                </a:solidFill>
              </a:rPr>
              <a:t> /  </a:t>
            </a:r>
            <a:r>
              <a:rPr lang="en-US" dirty="0" smtClean="0">
                <a:solidFill>
                  <a:srgbClr val="2E3333"/>
                </a:solidFill>
                <a:latin typeface="Ubuntu"/>
                <a:cs typeface="Ubuntu"/>
              </a:rPr>
              <a:t>Special Olympics Program Name</a:t>
            </a:r>
            <a:endParaRPr lang="en-US" dirty="0">
              <a:solidFill>
                <a:srgbClr val="2E3333"/>
              </a:solidFill>
              <a:latin typeface="Ubuntu"/>
              <a:cs typeface="Ubuntu"/>
            </a:endParaRPr>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hf hdr="0" ftr="0" dt="0"/>
  <p:txStyles>
    <p:titleStyle>
      <a:lvl1pPr algn="l" rtl="0" eaLnBrk="1" fontAlgn="base" hangingPunct="1">
        <a:lnSpc>
          <a:spcPts val="3600"/>
        </a:lnSpc>
        <a:spcBef>
          <a:spcPct val="0"/>
        </a:spcBef>
        <a:spcAft>
          <a:spcPct val="0"/>
        </a:spcAft>
        <a:defRPr sz="3600" spc="-100">
          <a:solidFill>
            <a:schemeClr val="tx1"/>
          </a:solidFill>
          <a:latin typeface="+mj-lt"/>
          <a:ea typeface="+mj-ea"/>
          <a:cs typeface="+mj-cs"/>
          <a:sym typeface="Ubuntu Light" charset="0"/>
        </a:defRPr>
      </a:lvl1pPr>
      <a:lvl2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2pPr>
      <a:lvl3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3pPr>
      <a:lvl4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4pPr>
      <a:lvl5pPr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5pPr>
      <a:lvl6pPr marL="321457"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6pPr>
      <a:lvl7pPr marL="642915"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7pPr>
      <a:lvl8pPr marL="964372"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8pPr>
      <a:lvl9pPr marL="1285829" algn="l" rtl="0" eaLnBrk="1" fontAlgn="base" hangingPunct="1">
        <a:spcBef>
          <a:spcPct val="0"/>
        </a:spcBef>
        <a:spcAft>
          <a:spcPct val="0"/>
        </a:spcAft>
        <a:defRPr sz="4500">
          <a:solidFill>
            <a:schemeClr val="tx1"/>
          </a:solidFill>
          <a:latin typeface="Ubuntu Light" charset="0"/>
          <a:ea typeface="ヒラギノ角ゴ ProN W3" charset="0"/>
          <a:cs typeface="ヒラギノ角ゴ ProN W3" charset="0"/>
          <a:sym typeface="Ubuntu Light" charset="0"/>
        </a:defRPr>
      </a:lvl9pPr>
    </p:titleStyle>
    <p:bodyStyle>
      <a:lvl1pPr marL="239713" indent="-239713" algn="l" rtl="0" eaLnBrk="1" fontAlgn="base" hangingPunct="1">
        <a:lnSpc>
          <a:spcPct val="110000"/>
        </a:lnSpc>
        <a:spcBef>
          <a:spcPts val="850"/>
        </a:spcBef>
        <a:spcAft>
          <a:spcPct val="0"/>
        </a:spcAft>
        <a:defRPr sz="2500">
          <a:solidFill>
            <a:schemeClr val="tx1"/>
          </a:solidFill>
          <a:latin typeface="+mn-lt"/>
          <a:ea typeface="+mn-ea"/>
          <a:cs typeface="+mn-cs"/>
          <a:sym typeface="Ubuntu" charset="0"/>
        </a:defRPr>
      </a:lvl1pPr>
      <a:lvl2pPr marL="284163" indent="-284163" algn="l" rtl="0" eaLnBrk="1" fontAlgn="base" hangingPunct="1">
        <a:lnSpc>
          <a:spcPct val="110000"/>
        </a:lnSpc>
        <a:spcBef>
          <a:spcPts val="850"/>
        </a:spcBef>
        <a:spcAft>
          <a:spcPct val="0"/>
        </a:spcAft>
        <a:buClr>
          <a:srgbClr val="FF0000"/>
        </a:buClr>
        <a:buSzPct val="80000"/>
        <a:buFont typeface="Ubuntu Light" charset="0"/>
        <a:buChar char="‣"/>
        <a:defRPr sz="2500">
          <a:solidFill>
            <a:srgbClr val="4F5146"/>
          </a:solidFill>
          <a:latin typeface="+mj-lt"/>
          <a:ea typeface="+mn-ea"/>
          <a:cs typeface="+mn-cs"/>
          <a:sym typeface="Ubuntu Light" charset="0"/>
        </a:defRPr>
      </a:lvl2pPr>
      <a:lvl3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3pPr>
      <a:lvl4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4pPr>
      <a:lvl5pPr marL="534988" indent="-284163" algn="l" rtl="0" eaLnBrk="1" fontAlgn="base" hangingPunct="1">
        <a:lnSpc>
          <a:spcPct val="140000"/>
        </a:lnSpc>
        <a:spcBef>
          <a:spcPct val="0"/>
        </a:spcBef>
        <a:spcAft>
          <a:spcPct val="0"/>
        </a:spcAft>
        <a:buClr>
          <a:srgbClr val="FF0000"/>
        </a:buClr>
        <a:buSzPct val="80000"/>
        <a:buFont typeface="Ubuntu Light" charset="0"/>
        <a:buChar char="‣"/>
        <a:defRPr sz="1700">
          <a:solidFill>
            <a:srgbClr val="4F5146"/>
          </a:solidFill>
          <a:latin typeface="+mj-lt"/>
          <a:ea typeface="+mn-ea"/>
          <a:cs typeface="+mn-cs"/>
          <a:sym typeface="Ubuntu Light" charset="0"/>
        </a:defRPr>
      </a:lvl5pPr>
      <a:lvl6pPr marL="857220"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6pPr>
      <a:lvl7pPr marL="1178677"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7pPr>
      <a:lvl8pPr marL="1500134"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8pPr>
      <a:lvl9pPr marL="1821591" indent="-285740" algn="l" rtl="0" eaLnBrk="1" fontAlgn="base" hangingPunct="1">
        <a:lnSpc>
          <a:spcPct val="140000"/>
        </a:lnSpc>
        <a:spcBef>
          <a:spcPct val="0"/>
        </a:spcBef>
        <a:spcAft>
          <a:spcPct val="0"/>
        </a:spcAft>
        <a:buClr>
          <a:srgbClr val="4F5146"/>
        </a:buClr>
        <a:buSzPct val="80000"/>
        <a:buFont typeface="Ubuntu Light" charset="0"/>
        <a:buChar char="‣"/>
        <a:defRPr sz="1700">
          <a:solidFill>
            <a:srgbClr val="4F5146"/>
          </a:solidFill>
          <a:latin typeface="+mj-lt"/>
          <a:ea typeface="+mn-ea"/>
          <a:cs typeface="+mn-cs"/>
          <a:sym typeface="Ubuntu Light"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3"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4" r:id="rId1"/>
  </p:sldLayoutIdLst>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xStyles>
    <p:titleStyle>
      <a:lvl1pPr algn="ctr" rtl="0" eaLnBrk="1" fontAlgn="base" hangingPunct="1">
        <a:spcBef>
          <a:spcPct val="0"/>
        </a:spcBef>
        <a:spcAft>
          <a:spcPct val="0"/>
        </a:spcAft>
        <a:defRPr sz="5900">
          <a:solidFill>
            <a:schemeClr val="tx1"/>
          </a:solidFill>
          <a:latin typeface="+mj-lt"/>
          <a:ea typeface="+mj-ea"/>
          <a:cs typeface="+mj-cs"/>
          <a:sym typeface="Gill Sans" charset="0"/>
        </a:defRPr>
      </a:lvl1pPr>
      <a:lvl2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2pPr>
      <a:lvl3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3pPr>
      <a:lvl4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4pPr>
      <a:lvl5pPr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5pPr>
      <a:lvl6pPr marL="321457"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6pPr>
      <a:lvl7pPr marL="642915"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7pPr>
      <a:lvl8pPr marL="964372"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8pPr>
      <a:lvl9pPr marL="1285829" algn="ctr" rtl="0" eaLnBrk="1" fontAlgn="base" hangingPunct="1">
        <a:spcBef>
          <a:spcPct val="0"/>
        </a:spcBef>
        <a:spcAft>
          <a:spcPct val="0"/>
        </a:spcAft>
        <a:defRPr sz="5900">
          <a:solidFill>
            <a:schemeClr val="tx1"/>
          </a:solidFill>
          <a:latin typeface="Gill Sans" charset="0"/>
          <a:ea typeface="ヒラギノ角ゴ ProN W3" charset="0"/>
          <a:cs typeface="ヒラギノ角ゴ ProN W3" charset="0"/>
          <a:sym typeface="Gill Sans" charset="0"/>
        </a:defRPr>
      </a:lvl9pPr>
    </p:titleStyle>
    <p:bodyStyle>
      <a:lvl1pPr marL="62388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1pPr>
      <a:lvl2pPr marL="936625"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2pPr>
      <a:lvl3pPr marL="1249363"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3pPr>
      <a:lvl4pPr marL="1562100"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4pPr>
      <a:lvl5pPr marL="1874838" indent="-401638" algn="l" rtl="0" eaLnBrk="1" fontAlgn="base" hangingPunct="1">
        <a:spcBef>
          <a:spcPts val="1688"/>
        </a:spcBef>
        <a:spcAft>
          <a:spcPct val="0"/>
        </a:spcAft>
        <a:buSzPct val="171000"/>
        <a:buFont typeface="Gill Sans" charset="0"/>
        <a:buChar char="•"/>
        <a:defRPr sz="3000">
          <a:solidFill>
            <a:schemeClr val="tx1"/>
          </a:solidFill>
          <a:latin typeface="+mn-lt"/>
          <a:ea typeface="+mn-ea"/>
          <a:cs typeface="+mn-cs"/>
          <a:sym typeface="Gill Sans" charset="0"/>
        </a:defRPr>
      </a:lvl5pPr>
      <a:lvl6pPr marL="2196625"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6pPr>
      <a:lvl7pPr marL="2518082"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7pPr>
      <a:lvl8pPr marL="2839540"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8pPr>
      <a:lvl9pPr marL="3160997" indent="-401822" algn="l" rtl="0" eaLnBrk="1" fontAlgn="base" hangingPunct="1">
        <a:spcBef>
          <a:spcPts val="1687"/>
        </a:spcBef>
        <a:spcAft>
          <a:spcPct val="0"/>
        </a:spcAft>
        <a:buSzPct val="171000"/>
        <a:buFont typeface="Gill Sans" charset="0"/>
        <a:buChar char="•"/>
        <a:defRPr sz="3000">
          <a:solidFill>
            <a:schemeClr val="tx1"/>
          </a:solidFill>
          <a:latin typeface="+mn-lt"/>
          <a:ea typeface="+mn-ea"/>
          <a:cs typeface="+mn-cs"/>
          <a:sym typeface="Gill Sans" charset="0"/>
        </a:defRPr>
      </a:lvl9pPr>
    </p:bodyStyle>
    <p:otherStyle>
      <a:defPPr>
        <a:defRPr lang="en-US"/>
      </a:defPPr>
      <a:lvl1pPr marL="0" algn="l" defTabSz="321457" rtl="0" eaLnBrk="1" latinLnBrk="0" hangingPunct="1">
        <a:defRPr sz="1300" kern="1200">
          <a:solidFill>
            <a:schemeClr val="tx1"/>
          </a:solidFill>
          <a:latin typeface="+mn-lt"/>
          <a:ea typeface="+mn-ea"/>
          <a:cs typeface="+mn-cs"/>
        </a:defRPr>
      </a:lvl1pPr>
      <a:lvl2pPr marL="321457" algn="l" defTabSz="321457" rtl="0" eaLnBrk="1" latinLnBrk="0" hangingPunct="1">
        <a:defRPr sz="1300" kern="1200">
          <a:solidFill>
            <a:schemeClr val="tx1"/>
          </a:solidFill>
          <a:latin typeface="+mn-lt"/>
          <a:ea typeface="+mn-ea"/>
          <a:cs typeface="+mn-cs"/>
        </a:defRPr>
      </a:lvl2pPr>
      <a:lvl3pPr marL="642915" algn="l" defTabSz="321457" rtl="0" eaLnBrk="1" latinLnBrk="0" hangingPunct="1">
        <a:defRPr sz="1300" kern="1200">
          <a:solidFill>
            <a:schemeClr val="tx1"/>
          </a:solidFill>
          <a:latin typeface="+mn-lt"/>
          <a:ea typeface="+mn-ea"/>
          <a:cs typeface="+mn-cs"/>
        </a:defRPr>
      </a:lvl3pPr>
      <a:lvl4pPr marL="964372" algn="l" defTabSz="321457" rtl="0" eaLnBrk="1" latinLnBrk="0" hangingPunct="1">
        <a:defRPr sz="1300" kern="1200">
          <a:solidFill>
            <a:schemeClr val="tx1"/>
          </a:solidFill>
          <a:latin typeface="+mn-lt"/>
          <a:ea typeface="+mn-ea"/>
          <a:cs typeface="+mn-cs"/>
        </a:defRPr>
      </a:lvl4pPr>
      <a:lvl5pPr marL="1285829" algn="l" defTabSz="321457" rtl="0" eaLnBrk="1" latinLnBrk="0" hangingPunct="1">
        <a:defRPr sz="1300" kern="1200">
          <a:solidFill>
            <a:schemeClr val="tx1"/>
          </a:solidFill>
          <a:latin typeface="+mn-lt"/>
          <a:ea typeface="+mn-ea"/>
          <a:cs typeface="+mn-cs"/>
        </a:defRPr>
      </a:lvl5pPr>
      <a:lvl6pPr marL="1607287" algn="l" defTabSz="321457" rtl="0" eaLnBrk="1" latinLnBrk="0" hangingPunct="1">
        <a:defRPr sz="1300" kern="1200">
          <a:solidFill>
            <a:schemeClr val="tx1"/>
          </a:solidFill>
          <a:latin typeface="+mn-lt"/>
          <a:ea typeface="+mn-ea"/>
          <a:cs typeface="+mn-cs"/>
        </a:defRPr>
      </a:lvl6pPr>
      <a:lvl7pPr marL="1928744" algn="l" defTabSz="321457" rtl="0" eaLnBrk="1" latinLnBrk="0" hangingPunct="1">
        <a:defRPr sz="1300" kern="1200">
          <a:solidFill>
            <a:schemeClr val="tx1"/>
          </a:solidFill>
          <a:latin typeface="+mn-lt"/>
          <a:ea typeface="+mn-ea"/>
          <a:cs typeface="+mn-cs"/>
        </a:defRPr>
      </a:lvl7pPr>
      <a:lvl8pPr marL="2250201" algn="l" defTabSz="321457" rtl="0" eaLnBrk="1" latinLnBrk="0" hangingPunct="1">
        <a:defRPr sz="1300" kern="1200">
          <a:solidFill>
            <a:schemeClr val="tx1"/>
          </a:solidFill>
          <a:latin typeface="+mn-lt"/>
          <a:ea typeface="+mn-ea"/>
          <a:cs typeface="+mn-cs"/>
        </a:defRPr>
      </a:lvl8pPr>
      <a:lvl9pPr marL="2571659" algn="l" defTabSz="321457" rtl="0" eaLnBrk="1" latinLnBrk="0" hangingPunct="1">
        <a:defRPr sz="1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a:xfrm>
            <a:off x="685354" y="2212641"/>
            <a:ext cx="7773293" cy="1470049"/>
          </a:xfrm>
        </p:spPr>
        <p:txBody>
          <a:bodyPr/>
          <a:lstStyle/>
          <a:p>
            <a:pPr algn="ctr"/>
            <a:r>
              <a:rPr lang="en-US" dirty="0" smtClean="0"/>
              <a:t>Bowling</a:t>
            </a:r>
            <a:endParaRPr lang="en-US" dirty="0"/>
          </a:p>
        </p:txBody>
      </p:sp>
      <p:sp>
        <p:nvSpPr>
          <p:cNvPr id="10" name="Slide Number Placeholder 9"/>
          <p:cNvSpPr>
            <a:spLocks noGrp="1"/>
          </p:cNvSpPr>
          <p:nvPr>
            <p:ph type="sldNum" sz="quarter" idx="10"/>
          </p:nvPr>
        </p:nvSpPr>
        <p:spPr/>
        <p:txBody>
          <a:bodyPr/>
          <a:lstStyle/>
          <a:p>
            <a:fld id="{F4B88F72-1EA4-FE40-A5CA-BD0111E6622B}" type="slidenum">
              <a:rPr lang="en-US" smtClean="0"/>
              <a:pPr/>
              <a:t>1</a:t>
            </a:fld>
            <a:endParaRPr lang="en-US" dirty="0">
              <a:latin typeface="Ubuntu"/>
              <a:cs typeface="Ubuntu"/>
            </a:endParaRPr>
          </a:p>
        </p:txBody>
      </p:sp>
    </p:spTree>
    <p:extLst>
      <p:ext uri="{BB962C8B-B14F-4D97-AF65-F5344CB8AC3E}">
        <p14:creationId xmlns:p14="http://schemas.microsoft.com/office/powerpoint/2010/main" val="29404512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Bowling</a:t>
            </a:r>
            <a:r>
              <a:rPr lang="en-US" dirty="0" smtClean="0"/>
              <a:t> </a:t>
            </a:r>
            <a:r>
              <a:rPr lang="en-US" dirty="0" smtClean="0"/>
              <a:t>Rules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5.	In doubles bowling, a team should consist of bowlers with similar ages and genders. If an area must submit a coed team in doubles bowling, the following guidelines apply: </a:t>
            </a:r>
          </a:p>
          <a:p>
            <a:pPr marL="342900" indent="-342900">
              <a:buFont typeface="Arial" panose="020B0604020202020204" pitchFamily="34" charset="0"/>
              <a:buChar char="•"/>
            </a:pPr>
            <a:r>
              <a:rPr lang="en-US" sz="2000" dirty="0"/>
              <a:t>I.	The team will bowl in the oldest member’s age group regardless of gender. </a:t>
            </a:r>
          </a:p>
          <a:p>
            <a:pPr marL="342900" indent="-342900">
              <a:buFont typeface="Arial" panose="020B0604020202020204" pitchFamily="34" charset="0"/>
              <a:buChar char="•"/>
            </a:pPr>
            <a:r>
              <a:rPr lang="en-US" sz="2000" dirty="0"/>
              <a:t>II.	The team will bowl in the male division if any member of the team is male. </a:t>
            </a:r>
          </a:p>
          <a:p>
            <a:pPr marL="342900" indent="-342900">
              <a:buFont typeface="Arial" panose="020B0604020202020204" pitchFamily="34" charset="0"/>
              <a:buChar char="•"/>
            </a:pPr>
            <a:r>
              <a:rPr lang="en-US" sz="2000" dirty="0"/>
              <a:t>III.	Doubles Bowlers, if one member is a ramp bowler both athletes need to register in the ramp event. </a:t>
            </a:r>
          </a:p>
          <a:p>
            <a:pPr marL="342900" indent="-342900">
              <a:buFont typeface="Arial" panose="020B0604020202020204" pitchFamily="34" charset="0"/>
              <a:buChar char="•"/>
            </a:pPr>
            <a:r>
              <a:rPr lang="en-US" sz="2000" dirty="0"/>
              <a:t>6.	Areas may have a pool (group) of alternates that may be interchangeable in their own area for more than one team. </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10</a:t>
            </a:fld>
            <a:endParaRPr lang="en-US"/>
          </a:p>
        </p:txBody>
      </p:sp>
    </p:spTree>
    <p:extLst>
      <p:ext uri="{BB962C8B-B14F-4D97-AF65-F5344CB8AC3E}">
        <p14:creationId xmlns:p14="http://schemas.microsoft.com/office/powerpoint/2010/main" val="129155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4037" y="918058"/>
            <a:ext cx="7902575" cy="1195388"/>
          </a:xfrm>
        </p:spPr>
        <p:txBody>
          <a:bodyPr/>
          <a:lstStyle/>
          <a:p>
            <a:pPr algn="ctr"/>
            <a:r>
              <a:rPr lang="en-US" sz="9600" dirty="0" smtClean="0"/>
              <a:t/>
            </a:r>
            <a:br>
              <a:rPr lang="en-US" sz="9600" dirty="0" smtClean="0"/>
            </a:br>
            <a:r>
              <a:rPr lang="en-US" sz="6000" dirty="0" smtClean="0"/>
              <a:t>Doubles and Team Bowling</a:t>
            </a:r>
            <a:endParaRPr lang="en-US" sz="60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11</a:t>
            </a:fld>
            <a:endParaRPr lang="en-US" dirty="0">
              <a:latin typeface="Ubuntu"/>
              <a:cs typeface="Ubuntu"/>
            </a:endParaRPr>
          </a:p>
        </p:txBody>
      </p:sp>
    </p:spTree>
    <p:extLst>
      <p:ext uri="{BB962C8B-B14F-4D97-AF65-F5344CB8AC3E}">
        <p14:creationId xmlns:p14="http://schemas.microsoft.com/office/powerpoint/2010/main" val="2314944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Doubles and Team Bowling</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1.	Competition will be offered for all male and female doubles and teams. Male and female competition will be separate. All events will consist of two (2) games if time allows. </a:t>
            </a:r>
          </a:p>
          <a:p>
            <a:pPr marL="342900" indent="-342900">
              <a:buFont typeface="Arial" panose="020B0604020202020204" pitchFamily="34" charset="0"/>
              <a:buChar char="•"/>
            </a:pPr>
            <a:r>
              <a:rPr lang="en-US" sz="1600" dirty="0"/>
              <a:t>2.	Doubles bowling involves a two-member team. Team bowling involves a four-member team. </a:t>
            </a:r>
          </a:p>
          <a:p>
            <a:pPr marL="342900" indent="-342900">
              <a:buFont typeface="Arial" panose="020B0604020202020204" pitchFamily="34" charset="0"/>
              <a:buChar char="•"/>
            </a:pPr>
            <a:r>
              <a:rPr lang="en-US" sz="1600" dirty="0"/>
              <a:t>3.	The participation of a male athlete in either doubles or team bowling places the team in the male division. (Example: If one male athlete/one female athlete comprises a doubles team, the team must bowl in the male division). </a:t>
            </a:r>
          </a:p>
          <a:p>
            <a:pPr marL="342900" indent="-342900">
              <a:buFont typeface="Arial" panose="020B0604020202020204" pitchFamily="34" charset="0"/>
              <a:buChar char="•"/>
            </a:pPr>
            <a:r>
              <a:rPr lang="en-US" sz="1600" dirty="0"/>
              <a:t>4.	The doubles handicap is based on 80% of the difference in the team average and 400 scratch. The team handicap is based on 80% of the difference in the team average and 800 scratch. (Example: John and Jim are a doubles team. John has an average of 83 and Jim has an average of 101 that makes their team average 184. The difference between 400 and 184 is 216. 80% of 216 is 173 (rounding up 172.8). This means John and Jim's handicap is 173.)</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12</a:t>
            </a:fld>
            <a:endParaRPr lang="en-US"/>
          </a:p>
        </p:txBody>
      </p:sp>
    </p:spTree>
    <p:extLst>
      <p:ext uri="{BB962C8B-B14F-4D97-AF65-F5344CB8AC3E}">
        <p14:creationId xmlns:p14="http://schemas.microsoft.com/office/powerpoint/2010/main" val="778454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Doubles and Team </a:t>
            </a:r>
            <a:r>
              <a:rPr lang="en-US" dirty="0" smtClean="0"/>
              <a:t>Bowling Cont.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1600" dirty="0"/>
              <a:t>5.	Final doubles and team series scores will be determined by adding the actual pin fall and the doubles and team handicap.</a:t>
            </a:r>
          </a:p>
          <a:p>
            <a:pPr marL="342900" indent="-342900">
              <a:buFont typeface="Arial" panose="020B0604020202020204" pitchFamily="34" charset="0"/>
              <a:buChar char="•"/>
            </a:pPr>
            <a:r>
              <a:rPr lang="en-US" sz="1600" dirty="0"/>
              <a:t>6.	All potential bowlers must be registered in pool of alternates. If an alternate bowler is utilized, the team will bowl during the originally scheduled bowling time no matter what the age and gender of the new bowler. Combining ages and/or genders should not be a problem since handicaps are utilized.</a:t>
            </a:r>
          </a:p>
          <a:p>
            <a:pPr marL="342900" indent="-342900">
              <a:buFont typeface="Arial" panose="020B0604020202020204" pitchFamily="34" charset="0"/>
              <a:buChar char="•"/>
            </a:pPr>
            <a:r>
              <a:rPr lang="en-US" sz="1600" dirty="0"/>
              <a:t>7.	In doubles and team bowling, a bowling team should be made up of similar age and gender. If an area must submit a coed team, that team will bowl in the male division. If an area must submit doubles or a team made of two age groups, the doubles or team will bowl together in the older bowler's age group and time frame. (Example: A 32-year-old female and a 27-year-old male comprises a doubles team. The team will bowl in the 30-99 year-old male division). If an alternate is utilized, the team remains in the same time slot and division.</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13</a:t>
            </a:fld>
            <a:endParaRPr lang="en-US"/>
          </a:p>
        </p:txBody>
      </p:sp>
    </p:spTree>
    <p:extLst>
      <p:ext uri="{BB962C8B-B14F-4D97-AF65-F5344CB8AC3E}">
        <p14:creationId xmlns:p14="http://schemas.microsoft.com/office/powerpoint/2010/main" val="3398915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Doubles and Team Bowling Cont.</a:t>
            </a:r>
            <a:endParaRPr lang="en-US" dirty="0"/>
          </a:p>
        </p:txBody>
      </p:sp>
      <p:sp>
        <p:nvSpPr>
          <p:cNvPr id="3" name="Content Placeholder 2"/>
          <p:cNvSpPr>
            <a:spLocks noGrp="1"/>
          </p:cNvSpPr>
          <p:nvPr>
            <p:ph idx="1"/>
          </p:nvPr>
        </p:nvSpPr>
        <p:spPr/>
        <p:txBody>
          <a:bodyPr/>
          <a:lstStyle/>
          <a:p>
            <a:pPr marL="171450" indent="-171450">
              <a:buFont typeface="Arial" panose="020B0604020202020204" pitchFamily="34" charset="0"/>
              <a:buChar char="•"/>
            </a:pPr>
            <a:r>
              <a:rPr lang="en-US" sz="1800" dirty="0"/>
              <a:t>8.	Five age groups will be utilized 8-11, 12-15, 16- 21, 22-29 and 30+ (age groups may be combined based on registration numbers) </a:t>
            </a:r>
          </a:p>
          <a:p>
            <a:pPr marL="171450" indent="-171450">
              <a:buFont typeface="Arial" panose="020B0604020202020204" pitchFamily="34" charset="0"/>
              <a:buChar char="•"/>
            </a:pPr>
            <a:r>
              <a:rPr lang="en-US" sz="1800" dirty="0"/>
              <a:t>9.	Conflicts must be avoided between the singles, doubles and team times when entering your athletes. </a:t>
            </a:r>
          </a:p>
          <a:p>
            <a:pPr marL="171450" indent="-171450">
              <a:buFont typeface="Arial" panose="020B0604020202020204" pitchFamily="34" charset="0"/>
              <a:buChar char="•"/>
            </a:pPr>
            <a:r>
              <a:rPr lang="en-US" sz="1800" dirty="0"/>
              <a:t>10.	Bowlers may enter two of the three bowling events offered at the State Summer Games, although one of the two events must be singles. </a:t>
            </a:r>
          </a:p>
          <a:p>
            <a:pPr marL="171450" indent="-171450">
              <a:buFont typeface="Arial" panose="020B0604020202020204" pitchFamily="34" charset="0"/>
              <a:buChar char="•"/>
            </a:pPr>
            <a:r>
              <a:rPr lang="en-US" sz="1800" dirty="0"/>
              <a:t>11.	For State Events the average of 10 games is required at registration. </a:t>
            </a:r>
          </a:p>
          <a:p>
            <a:pPr marL="171450" indent="-171450">
              <a:buFont typeface="Arial" panose="020B0604020202020204" pitchFamily="34" charset="0"/>
              <a:buChar char="•"/>
            </a:pPr>
            <a:endParaRPr lang="en-US" sz="1200"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14</a:t>
            </a:fld>
            <a:endParaRPr lang="en-US"/>
          </a:p>
        </p:txBody>
      </p:sp>
    </p:spTree>
    <p:extLst>
      <p:ext uri="{BB962C8B-B14F-4D97-AF65-F5344CB8AC3E}">
        <p14:creationId xmlns:p14="http://schemas.microsoft.com/office/powerpoint/2010/main" val="2596752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44513" y="2323275"/>
            <a:ext cx="7902575" cy="1195388"/>
          </a:xfrm>
        </p:spPr>
        <p:txBody>
          <a:bodyPr/>
          <a:lstStyle/>
          <a:p>
            <a:pPr algn="ctr"/>
            <a:r>
              <a:rPr lang="en-US" dirty="0" smtClean="0"/>
              <a:t>Ramp Bowling</a:t>
            </a:r>
            <a:endParaRPr lang="en-US"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15</a:t>
            </a:fld>
            <a:endParaRPr lang="en-US" dirty="0">
              <a:latin typeface="Ubuntu"/>
              <a:cs typeface="Ubuntu"/>
            </a:endParaRPr>
          </a:p>
        </p:txBody>
      </p:sp>
    </p:spTree>
    <p:extLst>
      <p:ext uri="{BB962C8B-B14F-4D97-AF65-F5344CB8AC3E}">
        <p14:creationId xmlns:p14="http://schemas.microsoft.com/office/powerpoint/2010/main" val="852519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Ramp Bowling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1.	All bowlers who utilize a ramp for bowling competition must register using appropriate ramp codes (BORAMP/BORMDB) or if there is a ramp bowling team (4 athletes = BOTEAM). </a:t>
            </a:r>
          </a:p>
          <a:p>
            <a:pPr>
              <a:buFont typeface="Arial" panose="020B0604020202020204" pitchFamily="34" charset="0"/>
              <a:buChar char="•"/>
            </a:pPr>
            <a:r>
              <a:rPr lang="en-US" sz="2000" dirty="0"/>
              <a:t>2.	With ramp doubles or team competition, both the partners need to be registered for ramp bowling.  All team members are not required to use the ramp. </a:t>
            </a:r>
          </a:p>
          <a:p>
            <a:pPr>
              <a:buFont typeface="Arial" panose="020B0604020202020204" pitchFamily="34" charset="0"/>
              <a:buChar char="•"/>
            </a:pPr>
            <a:r>
              <a:rPr lang="en-US" sz="2000" dirty="0"/>
              <a:t>3.	The ramp bowling doubles teams will be placed in the age category of the oldest bowler. If one team member is male, the team bowls in the male category. (Example: If one male athlete/one female athlete comprises a doubles team, the team must bowl in the male division). </a:t>
            </a:r>
          </a:p>
          <a:p>
            <a:pPr>
              <a:buFont typeface="Arial" panose="020B0604020202020204" pitchFamily="34" charset="0"/>
              <a:buChar char="•"/>
            </a:pPr>
            <a:endParaRPr lang="en-US" sz="1200" dirty="0" smtClean="0"/>
          </a:p>
        </p:txBody>
      </p:sp>
      <p:sp>
        <p:nvSpPr>
          <p:cNvPr id="4" name="Slide Number Placeholder 3"/>
          <p:cNvSpPr>
            <a:spLocks noGrp="1"/>
          </p:cNvSpPr>
          <p:nvPr>
            <p:ph type="sldNum" sz="quarter" idx="10"/>
          </p:nvPr>
        </p:nvSpPr>
        <p:spPr/>
        <p:txBody>
          <a:bodyPr/>
          <a:lstStyle/>
          <a:p>
            <a:fld id="{F4B88F72-1EA4-FE40-A5CA-BD0111E6622B}" type="slidenum">
              <a:rPr lang="en-US"/>
              <a:pPr/>
              <a:t>16</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3872354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54037" y="2354943"/>
            <a:ext cx="7902575" cy="1195388"/>
          </a:xfrm>
        </p:spPr>
        <p:txBody>
          <a:bodyPr/>
          <a:lstStyle/>
          <a:p>
            <a:pPr algn="ctr"/>
            <a:r>
              <a:rPr lang="en-US" dirty="0" smtClean="0"/>
              <a:t>Thank you.</a:t>
            </a:r>
            <a:br>
              <a:rPr lang="en-US" dirty="0" smtClean="0"/>
            </a:br>
            <a:r>
              <a:rPr lang="en-US" dirty="0"/>
              <a:t/>
            </a:r>
            <a:br>
              <a:rPr lang="en-US" dirty="0"/>
            </a:br>
            <a:endParaRPr lang="en-US" sz="3200"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17</a:t>
            </a:fld>
            <a:endParaRPr lang="en-US" dirty="0">
              <a:latin typeface="Ubuntu"/>
              <a:cs typeface="Ubuntu"/>
            </a:endParaRPr>
          </a:p>
        </p:txBody>
      </p:sp>
    </p:spTree>
    <p:extLst>
      <p:ext uri="{BB962C8B-B14F-4D97-AF65-F5344CB8AC3E}">
        <p14:creationId xmlns:p14="http://schemas.microsoft.com/office/powerpoint/2010/main" val="391308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Basics</a:t>
            </a:r>
            <a:endParaRPr lang="en-US" dirty="0"/>
          </a:p>
        </p:txBody>
      </p:sp>
      <p:sp>
        <p:nvSpPr>
          <p:cNvPr id="3" name="Content Placeholder 2"/>
          <p:cNvSpPr>
            <a:spLocks noGrp="1"/>
          </p:cNvSpPr>
          <p:nvPr>
            <p:ph idx="1"/>
          </p:nvPr>
        </p:nvSpPr>
        <p:spPr/>
        <p:txBody>
          <a:bodyPr/>
          <a:lstStyle/>
          <a:p>
            <a:pPr marL="342900" indent="-342900">
              <a:spcBef>
                <a:spcPts val="844"/>
              </a:spcBef>
              <a:buFont typeface="Arial"/>
              <a:buChar char="•"/>
              <a:defRPr/>
            </a:pPr>
            <a:r>
              <a:rPr lang="en-US" dirty="0"/>
              <a:t>Sport season: </a:t>
            </a:r>
          </a:p>
          <a:p>
            <a:pPr marL="387350" lvl="1" indent="-342900">
              <a:spcBef>
                <a:spcPts val="844"/>
              </a:spcBef>
              <a:buFont typeface="Arial"/>
              <a:buChar char="•"/>
              <a:defRPr/>
            </a:pPr>
            <a:r>
              <a:rPr lang="en-US" dirty="0" smtClean="0"/>
              <a:t>Year-round</a:t>
            </a:r>
            <a:endParaRPr lang="en-US" dirty="0"/>
          </a:p>
          <a:p>
            <a:pPr marL="342900" indent="-342900">
              <a:spcBef>
                <a:spcPts val="844"/>
              </a:spcBef>
              <a:buFont typeface="Arial"/>
              <a:buChar char="•"/>
              <a:defRPr/>
            </a:pPr>
            <a:endParaRPr lang="en-US" dirty="0"/>
          </a:p>
          <a:p>
            <a:pPr marL="342900" indent="-342900">
              <a:spcBef>
                <a:spcPts val="844"/>
              </a:spcBef>
              <a:buFont typeface="Arial"/>
              <a:buChar char="•"/>
              <a:defRPr/>
            </a:pPr>
            <a:r>
              <a:rPr lang="en-US" dirty="0"/>
              <a:t>Culminating State Events: </a:t>
            </a:r>
          </a:p>
          <a:p>
            <a:pPr marL="387350" lvl="1" indent="-342900">
              <a:spcBef>
                <a:spcPts val="844"/>
              </a:spcBef>
              <a:buFont typeface="Arial"/>
              <a:buChar char="•"/>
              <a:defRPr/>
            </a:pPr>
            <a:r>
              <a:rPr lang="en-US" dirty="0"/>
              <a:t>State Summer </a:t>
            </a:r>
            <a:r>
              <a:rPr lang="en-US" dirty="0" smtClean="0"/>
              <a:t>Games</a:t>
            </a:r>
          </a:p>
          <a:p>
            <a:pPr marL="387350" lvl="1" indent="-342900">
              <a:spcBef>
                <a:spcPts val="844"/>
              </a:spcBef>
              <a:buFont typeface="Arial"/>
              <a:buChar char="•"/>
              <a:defRPr/>
            </a:pPr>
            <a:r>
              <a:rPr lang="en-US" dirty="0" smtClean="0"/>
              <a:t>State Unified Bowling</a:t>
            </a:r>
            <a:endParaRPr lang="en-US" dirty="0"/>
          </a:p>
          <a:p>
            <a:pPr marL="342900" indent="-342900">
              <a:spcBef>
                <a:spcPts val="844"/>
              </a:spcBef>
              <a:buFont typeface="Arial"/>
              <a:buChar char="•"/>
              <a:defRPr/>
            </a:pP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a:pPr/>
              <a:t>2</a:t>
            </a:fld>
            <a:r>
              <a:rPr lang="en-US"/>
              <a:t> /  </a:t>
            </a:r>
            <a:r>
              <a:rPr lang="en-US">
                <a:latin typeface="Ubuntu"/>
                <a:cs typeface="Ubuntu"/>
              </a:rPr>
              <a:t>Special Olympics Program Name</a:t>
            </a:r>
            <a:endParaRPr lang="en-US" dirty="0">
              <a:latin typeface="Ubuntu"/>
              <a:cs typeface="Ubuntu"/>
            </a:endParaRPr>
          </a:p>
        </p:txBody>
      </p:sp>
    </p:spTree>
    <p:extLst>
      <p:ext uri="{BB962C8B-B14F-4D97-AF65-F5344CB8AC3E}">
        <p14:creationId xmlns:p14="http://schemas.microsoft.com/office/powerpoint/2010/main" val="4130169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 Offered</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1.	Doubles and Team Bowling:  All Male, All Female</a:t>
            </a:r>
          </a:p>
          <a:p>
            <a:pPr marL="342900" indent="-342900">
              <a:buFont typeface="Arial" panose="020B0604020202020204" pitchFamily="34" charset="0"/>
              <a:buChar char="•"/>
            </a:pPr>
            <a:r>
              <a:rPr lang="en-US" dirty="0"/>
              <a:t>I.	Double -  2 man team</a:t>
            </a:r>
          </a:p>
          <a:p>
            <a:pPr marL="342900" indent="-342900">
              <a:buFont typeface="Arial" panose="020B0604020202020204" pitchFamily="34" charset="0"/>
              <a:buChar char="•"/>
            </a:pPr>
            <a:r>
              <a:rPr lang="en-US" dirty="0"/>
              <a:t>II.	Team -  4 man team</a:t>
            </a:r>
          </a:p>
          <a:p>
            <a:pPr marL="342900" indent="-342900">
              <a:buFont typeface="Arial" panose="020B0604020202020204" pitchFamily="34" charset="0"/>
              <a:buChar char="•"/>
            </a:pPr>
            <a:r>
              <a:rPr lang="en-US" dirty="0"/>
              <a:t>2.	Unified Doubles and Unified Team Bowling</a:t>
            </a:r>
          </a:p>
          <a:p>
            <a:pPr marL="342900" indent="-342900">
              <a:buFont typeface="Arial" panose="020B0604020202020204" pitchFamily="34" charset="0"/>
              <a:buChar char="•"/>
            </a:pPr>
            <a:r>
              <a:rPr lang="en-US" dirty="0"/>
              <a:t>3.	Ramp Bowling</a:t>
            </a:r>
          </a:p>
          <a:p>
            <a:pPr marL="342900" indent="-342900">
              <a:buFont typeface="Arial" panose="020B0604020202020204" pitchFamily="34" charset="0"/>
              <a:buChar char="•"/>
            </a:pPr>
            <a:r>
              <a:rPr lang="en-US" dirty="0"/>
              <a:t>4.	Ramp Doubles and Ramp team competition</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3</a:t>
            </a:fld>
            <a:endParaRPr lang="en-US"/>
          </a:p>
        </p:txBody>
      </p:sp>
    </p:spTree>
    <p:extLst>
      <p:ext uri="{BB962C8B-B14F-4D97-AF65-F5344CB8AC3E}">
        <p14:creationId xmlns:p14="http://schemas.microsoft.com/office/powerpoint/2010/main" val="4214148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510" y="2311400"/>
            <a:ext cx="7902575" cy="1195388"/>
          </a:xfrm>
        </p:spPr>
        <p:txBody>
          <a:bodyPr/>
          <a:lstStyle/>
          <a:p>
            <a:pPr algn="ctr"/>
            <a:r>
              <a:rPr lang="en-US" dirty="0" smtClean="0"/>
              <a:t>Uniform</a:t>
            </a:r>
            <a:endParaRPr lang="en-US" dirty="0"/>
          </a:p>
        </p:txBody>
      </p:sp>
      <p:sp>
        <p:nvSpPr>
          <p:cNvPr id="3" name="Slide Number Placeholder 2"/>
          <p:cNvSpPr>
            <a:spLocks noGrp="1"/>
          </p:cNvSpPr>
          <p:nvPr>
            <p:ph type="sldNum" sz="quarter" idx="10"/>
          </p:nvPr>
        </p:nvSpPr>
        <p:spPr/>
        <p:txBody>
          <a:bodyPr/>
          <a:lstStyle/>
          <a:p>
            <a:fld id="{F4B88F72-1EA4-FE40-A5CA-BD0111E6622B}" type="slidenum">
              <a:rPr lang="en-US" smtClean="0"/>
              <a:pPr/>
              <a:t>4</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831476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Uniform</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400" dirty="0"/>
              <a:t>1.	All bowling team members should wear shirts and shorts/pants that are identical in color and style. </a:t>
            </a:r>
          </a:p>
          <a:p>
            <a:pPr>
              <a:buFont typeface="Arial" panose="020B0604020202020204" pitchFamily="34" charset="0"/>
              <a:buChar char="•"/>
            </a:pPr>
            <a:r>
              <a:rPr lang="en-US" sz="2400" dirty="0"/>
              <a:t>2.	Shoes: Bowling shoes must be worn by all competitors and in most cases are available at the event venue. </a:t>
            </a:r>
          </a:p>
          <a:p>
            <a:pPr>
              <a:buFont typeface="Arial" panose="020B0604020202020204" pitchFamily="34" charset="0"/>
              <a:buChar char="•"/>
            </a:pPr>
            <a:endParaRPr lang="en-US" sz="1200" dirty="0"/>
          </a:p>
          <a:p>
            <a:endParaRPr lang="en-US" dirty="0"/>
          </a:p>
        </p:txBody>
      </p:sp>
      <p:sp>
        <p:nvSpPr>
          <p:cNvPr id="4" name="Slide Number Placeholder 3"/>
          <p:cNvSpPr>
            <a:spLocks noGrp="1"/>
          </p:cNvSpPr>
          <p:nvPr>
            <p:ph type="sldNum" sz="quarter" idx="10"/>
          </p:nvPr>
        </p:nvSpPr>
        <p:spPr/>
        <p:txBody>
          <a:bodyPr/>
          <a:lstStyle/>
          <a:p>
            <a:r>
              <a:rPr lang="en-US" dirty="0" smtClean="0"/>
              <a:t>6</a:t>
            </a:r>
            <a:endParaRPr lang="en-US" dirty="0"/>
          </a:p>
        </p:txBody>
      </p:sp>
    </p:spTree>
    <p:extLst>
      <p:ext uri="{BB962C8B-B14F-4D97-AF65-F5344CB8AC3E}">
        <p14:creationId xmlns:p14="http://schemas.microsoft.com/office/powerpoint/2010/main" val="3995787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037" y="2590074"/>
            <a:ext cx="7902575" cy="1195388"/>
          </a:xfrm>
        </p:spPr>
        <p:txBody>
          <a:bodyPr/>
          <a:lstStyle/>
          <a:p>
            <a:pPr algn="ctr"/>
            <a:r>
              <a:rPr lang="en-US" dirty="0" smtClean="0"/>
              <a:t>Bowling </a:t>
            </a:r>
            <a:r>
              <a:rPr lang="en-US" dirty="0" smtClean="0"/>
              <a:t>Equipment</a:t>
            </a:r>
            <a:endParaRPr lang="en-US" dirty="0"/>
          </a:p>
        </p:txBody>
      </p:sp>
      <p:sp>
        <p:nvSpPr>
          <p:cNvPr id="4" name="Slide Number Placeholder 3"/>
          <p:cNvSpPr>
            <a:spLocks noGrp="1"/>
          </p:cNvSpPr>
          <p:nvPr>
            <p:ph type="sldNum" sz="quarter" idx="10"/>
          </p:nvPr>
        </p:nvSpPr>
        <p:spPr/>
        <p:txBody>
          <a:bodyPr/>
          <a:lstStyle/>
          <a:p>
            <a:fld id="{F4B88F72-1EA4-FE40-A5CA-BD0111E6622B}" type="slidenum">
              <a:rPr lang="en-US" smtClean="0"/>
              <a:pPr/>
              <a:t>6</a:t>
            </a:fld>
            <a:r>
              <a:rPr lang="en-US" smtClean="0"/>
              <a:t> </a:t>
            </a:r>
            <a:endParaRPr lang="en-US" b="1" dirty="0">
              <a:latin typeface="Helvetica Neue"/>
              <a:cs typeface="Helvetica Neue"/>
            </a:endParaRPr>
          </a:p>
        </p:txBody>
      </p:sp>
    </p:spTree>
    <p:extLst>
      <p:ext uri="{BB962C8B-B14F-4D97-AF65-F5344CB8AC3E}">
        <p14:creationId xmlns:p14="http://schemas.microsoft.com/office/powerpoint/2010/main" val="3844517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Bowling Equipment</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dirty="0"/>
              <a:t>1.	Bowling ball: A properly fitting ball is essential. Finding the proper finger fitting and proper weight are the most important factors. </a:t>
            </a:r>
          </a:p>
          <a:p>
            <a:pPr marL="342900" indent="-342900">
              <a:buFont typeface="Arial" panose="020B0604020202020204" pitchFamily="34" charset="0"/>
              <a:buChar char="•"/>
            </a:pPr>
            <a:r>
              <a:rPr lang="en-US" dirty="0"/>
              <a:t>2.	Bowling Bag: For storage of own ball.</a:t>
            </a:r>
          </a:p>
          <a:p>
            <a:pPr marL="342900" indent="-342900">
              <a:buFont typeface="Arial" panose="020B0604020202020204" pitchFamily="34" charset="0"/>
              <a:buChar char="•"/>
            </a:pPr>
            <a:r>
              <a:rPr lang="en-US" dirty="0"/>
              <a:t>3.	Rosin Bag: Used to provide athlete with dry hands.</a:t>
            </a:r>
          </a:p>
          <a:p>
            <a:pPr marL="342900" indent="-342900">
              <a:buFont typeface="Arial" panose="020B0604020202020204" pitchFamily="34" charset="0"/>
              <a:buChar char="•"/>
            </a:pPr>
            <a:r>
              <a:rPr lang="en-US" dirty="0"/>
              <a:t>4.	Bowling Towel: Used to wipe dirt, oil off ball to keep it clean</a:t>
            </a:r>
            <a:r>
              <a:rPr lang="en-US" dirty="0" smtClean="0"/>
              <a:t>.</a:t>
            </a: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7</a:t>
            </a:fld>
            <a:endParaRPr lang="en-US"/>
          </a:p>
        </p:txBody>
      </p:sp>
    </p:spTree>
    <p:extLst>
      <p:ext uri="{BB962C8B-B14F-4D97-AF65-F5344CB8AC3E}">
        <p14:creationId xmlns:p14="http://schemas.microsoft.com/office/powerpoint/2010/main" val="2629026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54037" y="918058"/>
            <a:ext cx="7902575" cy="1195388"/>
          </a:xfrm>
        </p:spPr>
        <p:txBody>
          <a:bodyPr/>
          <a:lstStyle/>
          <a:p>
            <a:pPr algn="ctr"/>
            <a:r>
              <a:rPr lang="en-US" sz="9600" dirty="0" smtClean="0"/>
              <a:t/>
            </a:r>
            <a:br>
              <a:rPr lang="en-US" sz="9600" dirty="0" smtClean="0"/>
            </a:br>
            <a:r>
              <a:rPr lang="en-US" sz="6000" dirty="0" smtClean="0"/>
              <a:t>Bowling </a:t>
            </a:r>
            <a:r>
              <a:rPr lang="en-US" sz="6000" dirty="0" smtClean="0"/>
              <a:t>Rules</a:t>
            </a:r>
            <a:endParaRPr lang="en-US" sz="6000" dirty="0"/>
          </a:p>
        </p:txBody>
      </p:sp>
      <p:sp>
        <p:nvSpPr>
          <p:cNvPr id="6" name="Slide Number Placeholder 5"/>
          <p:cNvSpPr>
            <a:spLocks noGrp="1"/>
          </p:cNvSpPr>
          <p:nvPr>
            <p:ph type="sldNum" sz="quarter" idx="10"/>
          </p:nvPr>
        </p:nvSpPr>
        <p:spPr/>
        <p:txBody>
          <a:bodyPr/>
          <a:lstStyle/>
          <a:p>
            <a:fld id="{F4B88F72-1EA4-FE40-A5CA-BD0111E6622B}" type="slidenum">
              <a:rPr lang="en-US" smtClean="0"/>
              <a:pPr/>
              <a:t>8</a:t>
            </a:fld>
            <a:endParaRPr lang="en-US" dirty="0">
              <a:latin typeface="Ubuntu"/>
              <a:cs typeface="Ubuntu"/>
            </a:endParaRPr>
          </a:p>
        </p:txBody>
      </p:sp>
    </p:spTree>
    <p:extLst>
      <p:ext uri="{BB962C8B-B14F-4D97-AF65-F5344CB8AC3E}">
        <p14:creationId xmlns:p14="http://schemas.microsoft.com/office/powerpoint/2010/main" val="3744799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a:t>
            </a:r>
            <a:r>
              <a:rPr lang="en-US" dirty="0" smtClean="0"/>
              <a:t>Bowling </a:t>
            </a:r>
            <a:r>
              <a:rPr lang="en-US" dirty="0" smtClean="0"/>
              <a:t>Rules</a:t>
            </a:r>
            <a:endParaRPr lang="en-US" dirty="0"/>
          </a:p>
        </p:txBody>
      </p:sp>
      <p:sp>
        <p:nvSpPr>
          <p:cNvPr id="3" name="Content Placeholder 2"/>
          <p:cNvSpPr>
            <a:spLocks noGrp="1"/>
          </p:cNvSpPr>
          <p:nvPr>
            <p:ph idx="1"/>
          </p:nvPr>
        </p:nvSpPr>
        <p:spPr/>
        <p:txBody>
          <a:bodyPr/>
          <a:lstStyle/>
          <a:p>
            <a:pPr marL="342900" indent="-342900">
              <a:buFont typeface="Arial" panose="020B0604020202020204" pitchFamily="34" charset="0"/>
              <a:buChar char="•"/>
            </a:pPr>
            <a:r>
              <a:rPr lang="en-US" sz="2000" dirty="0"/>
              <a:t>1.	Lane assignment will be done by heat (division) NOT by area, please plan accordingly for chaperone coverage at events.</a:t>
            </a:r>
          </a:p>
          <a:p>
            <a:pPr marL="342900" indent="-342900">
              <a:buFont typeface="Arial" panose="020B0604020202020204" pitchFamily="34" charset="0"/>
              <a:buChar char="•"/>
            </a:pPr>
            <a:r>
              <a:rPr lang="en-US" sz="2000" dirty="0"/>
              <a:t>2.	Each area may enter no more than 25% of their delegation in bowling events. An area is given two bowling teams for every 100 athletes registered in their delegation.</a:t>
            </a:r>
          </a:p>
          <a:p>
            <a:pPr marL="342900" indent="-342900">
              <a:buFont typeface="Arial" panose="020B0604020202020204" pitchFamily="34" charset="0"/>
              <a:buChar char="•"/>
            </a:pPr>
            <a:r>
              <a:rPr lang="en-US" sz="2000" dirty="0"/>
              <a:t>3.	Bowlers may enter 1 or 2 events offered; one must be singles. Athletes will bowl two games in each event. </a:t>
            </a:r>
          </a:p>
          <a:p>
            <a:pPr marL="342900" indent="-342900">
              <a:buFont typeface="Arial" panose="020B0604020202020204" pitchFamily="34" charset="0"/>
              <a:buChar char="•"/>
            </a:pPr>
            <a:r>
              <a:rPr lang="en-US" sz="2000" dirty="0"/>
              <a:t>4.	Bowlers are placed into heats based upon the average score submitted by the coach. A handicap will be used. If a score is not submitted the athlete will receive a zero for their handicap</a:t>
            </a:r>
            <a:r>
              <a:rPr lang="en-US" dirty="0"/>
              <a:t>.</a:t>
            </a:r>
          </a:p>
          <a:p>
            <a:pPr marL="342900" indent="-34290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2FADDA2-E13B-F548-856B-05843CC20AFE}" type="slidenum">
              <a:rPr lang="en-US" smtClean="0"/>
              <a:pPr/>
              <a:t>9</a:t>
            </a:fld>
            <a:endParaRPr lang="en-US"/>
          </a:p>
        </p:txBody>
      </p:sp>
    </p:spTree>
    <p:extLst>
      <p:ext uri="{BB962C8B-B14F-4D97-AF65-F5344CB8AC3E}">
        <p14:creationId xmlns:p14="http://schemas.microsoft.com/office/powerpoint/2010/main" val="783684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_AP_Presentation">
  <a:themeElements>
    <a:clrScheme name="Special Olympics">
      <a:dk1>
        <a:srgbClr val="46473E"/>
      </a:dk1>
      <a:lt1>
        <a:srgbClr val="FFFFFF"/>
      </a:lt1>
      <a:dk2>
        <a:srgbClr val="000000"/>
      </a:dk2>
      <a:lt2>
        <a:srgbClr val="808080"/>
      </a:lt2>
      <a:accent1>
        <a:srgbClr val="CD0920"/>
      </a:accent1>
      <a:accent2>
        <a:srgbClr val="DF6521"/>
      </a:accent2>
      <a:accent3>
        <a:srgbClr val="E78E23"/>
      </a:accent3>
      <a:accent4>
        <a:srgbClr val="000000"/>
      </a:accent4>
      <a:accent5>
        <a:srgbClr val="900D69"/>
      </a:accent5>
      <a:accent6>
        <a:srgbClr val="005193"/>
      </a:accent6>
      <a:hlink>
        <a:srgbClr val="3C97B8"/>
      </a:hlink>
      <a:folHlink>
        <a:srgbClr val="00577A"/>
      </a:folHlink>
    </a:clrScheme>
    <a:fontScheme name="Title">
      <a:majorFont>
        <a:latin typeface="Ubuntu Light"/>
        <a:ea typeface="ヒラギノ角ゴ ProN W3"/>
        <a:cs typeface="ヒラギノ角ゴ ProN W3"/>
      </a:majorFont>
      <a:minorFont>
        <a:latin typeface="Ubuntu Light"/>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ody White copy">
  <a:themeElements>
    <a:clrScheme name="">
      <a:dk1>
        <a:srgbClr val="000000"/>
      </a:dk1>
      <a:lt1>
        <a:srgbClr val="FFFFFF"/>
      </a:lt1>
      <a:dk2>
        <a:srgbClr val="000000"/>
      </a:dk2>
      <a:lt2>
        <a:srgbClr val="808080"/>
      </a:lt2>
      <a:accent1>
        <a:srgbClr val="D90B00"/>
      </a:accent1>
      <a:accent2>
        <a:srgbClr val="333399"/>
      </a:accent2>
      <a:accent3>
        <a:srgbClr val="FFFFFF"/>
      </a:accent3>
      <a:accent4>
        <a:srgbClr val="000000"/>
      </a:accent4>
      <a:accent5>
        <a:srgbClr val="E9AAAA"/>
      </a:accent5>
      <a:accent6>
        <a:srgbClr val="2D2D8A"/>
      </a:accent6>
      <a:hlink>
        <a:srgbClr val="009999"/>
      </a:hlink>
      <a:folHlink>
        <a:srgbClr val="99CC00"/>
      </a:folHlink>
    </a:clrScheme>
    <a:fontScheme name="Body White copy">
      <a:majorFont>
        <a:latin typeface="Ubuntu Light"/>
        <a:ea typeface="ヒラギノ角ゴ ProN W3"/>
        <a:cs typeface="ヒラギノ角ゴ ProN W3"/>
      </a:majorFont>
      <a:minorFont>
        <a:latin typeface="Ubuntu"/>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ody White cop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Gill Sans"/>
        <a:ea typeface="ヒラギノ角ゴ ProN W3"/>
        <a:cs typeface="ヒラギノ角ゴ ProN W3"/>
      </a:majorFont>
      <a:minorFont>
        <a:latin typeface="Gill Sans"/>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2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SO_AP_Presentation.potx</Template>
  <TotalTime>680</TotalTime>
  <Words>100</Words>
  <Application>Microsoft Office PowerPoint</Application>
  <PresentationFormat>On-screen Show (4:3)</PresentationFormat>
  <Paragraphs>75</Paragraphs>
  <Slides>17</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17</vt:i4>
      </vt:variant>
    </vt:vector>
  </HeadingPairs>
  <TitlesOfParts>
    <vt:vector size="29" baseType="lpstr">
      <vt:lpstr>MS PGothic</vt:lpstr>
      <vt:lpstr>Arial</vt:lpstr>
      <vt:lpstr>Calibri</vt:lpstr>
      <vt:lpstr>Gill Sans</vt:lpstr>
      <vt:lpstr>Helvetica Neue</vt:lpstr>
      <vt:lpstr>Ubuntu</vt:lpstr>
      <vt:lpstr>Ubuntu Light</vt:lpstr>
      <vt:lpstr>ヒラギノ角ゴ ProN W3</vt:lpstr>
      <vt:lpstr>SO_AP_Presentation</vt:lpstr>
      <vt:lpstr>Body White copy</vt:lpstr>
      <vt:lpstr>Blank</vt:lpstr>
      <vt:lpstr>1_Blank</vt:lpstr>
      <vt:lpstr>Bowling</vt:lpstr>
      <vt:lpstr>The Basics</vt:lpstr>
      <vt:lpstr>Events Offered</vt:lpstr>
      <vt:lpstr>Uniform</vt:lpstr>
      <vt:lpstr>Uniform</vt:lpstr>
      <vt:lpstr>Bowling Equipment</vt:lpstr>
      <vt:lpstr>Bowling Equipment</vt:lpstr>
      <vt:lpstr> Bowling Rules</vt:lpstr>
      <vt:lpstr>General Bowling Rules</vt:lpstr>
      <vt:lpstr>Bowling Rules Cont.</vt:lpstr>
      <vt:lpstr> Doubles and Team Bowling</vt:lpstr>
      <vt:lpstr>Doubles and Team Bowling</vt:lpstr>
      <vt:lpstr>Doubles and Team Bowling Cont.</vt:lpstr>
      <vt:lpstr>Doubles and Team Bowling Cont.</vt:lpstr>
      <vt:lpstr>Ramp Bowling</vt:lpstr>
      <vt:lpstr>Ramp Bowling</vt:lpstr>
      <vt:lpstr>Thank you.  </vt:lpstr>
    </vt:vector>
  </TitlesOfParts>
  <Company>Zero-G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Ciaran OGaora</dc:creator>
  <cp:lastModifiedBy>Mort, Ryan Patrick</cp:lastModifiedBy>
  <cp:revision>46</cp:revision>
  <dcterms:created xsi:type="dcterms:W3CDTF">2012-05-09T16:21:13Z</dcterms:created>
  <dcterms:modified xsi:type="dcterms:W3CDTF">2018-12-03T16:12:59Z</dcterms:modified>
</cp:coreProperties>
</file>