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53"/>
  </p:notesMasterIdLst>
  <p:handoutMasterIdLst>
    <p:handoutMasterId r:id="rId54"/>
  </p:handoutMasterIdLst>
  <p:sldIdLst>
    <p:sldId id="256" r:id="rId5"/>
    <p:sldId id="266" r:id="rId6"/>
    <p:sldId id="267" r:id="rId7"/>
    <p:sldId id="271" r:id="rId8"/>
    <p:sldId id="257" r:id="rId9"/>
    <p:sldId id="261" r:id="rId10"/>
    <p:sldId id="265" r:id="rId11"/>
    <p:sldId id="272" r:id="rId12"/>
    <p:sldId id="308" r:id="rId13"/>
    <p:sldId id="307" r:id="rId14"/>
    <p:sldId id="273" r:id="rId15"/>
    <p:sldId id="311" r:id="rId16"/>
    <p:sldId id="310" r:id="rId17"/>
    <p:sldId id="309" r:id="rId18"/>
    <p:sldId id="276" r:id="rId19"/>
    <p:sldId id="277" r:id="rId20"/>
    <p:sldId id="312" r:id="rId21"/>
    <p:sldId id="280" r:id="rId22"/>
    <p:sldId id="313" r:id="rId23"/>
    <p:sldId id="281" r:id="rId24"/>
    <p:sldId id="316" r:id="rId25"/>
    <p:sldId id="315" r:id="rId26"/>
    <p:sldId id="317" r:id="rId27"/>
    <p:sldId id="318" r:id="rId28"/>
    <p:sldId id="284" r:id="rId29"/>
    <p:sldId id="319" r:id="rId30"/>
    <p:sldId id="287" r:id="rId31"/>
    <p:sldId id="289" r:id="rId32"/>
    <p:sldId id="320" r:id="rId33"/>
    <p:sldId id="321" r:id="rId34"/>
    <p:sldId id="322" r:id="rId35"/>
    <p:sldId id="292" r:id="rId36"/>
    <p:sldId id="293" r:id="rId37"/>
    <p:sldId id="294" r:id="rId38"/>
    <p:sldId id="295" r:id="rId39"/>
    <p:sldId id="323" r:id="rId40"/>
    <p:sldId id="296" r:id="rId41"/>
    <p:sldId id="325" r:id="rId42"/>
    <p:sldId id="324" r:id="rId43"/>
    <p:sldId id="326" r:id="rId44"/>
    <p:sldId id="298" r:id="rId45"/>
    <p:sldId id="299" r:id="rId46"/>
    <p:sldId id="300" r:id="rId47"/>
    <p:sldId id="301" r:id="rId48"/>
    <p:sldId id="302" r:id="rId49"/>
    <p:sldId id="304" r:id="rId50"/>
    <p:sldId id="305" r:id="rId51"/>
    <p:sldId id="306" r:id="rId5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8/1/2024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8/1/2024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6B4B2F-0019-C942-9AE2-8EB4A07943DA}" type="slidenum">
              <a:rPr lang="en-US" smtClean="0"/>
              <a:t>1</a:t>
            </a:fld>
            <a:endParaRPr lang="en-US"/>
          </a:p>
        </p:txBody>
      </p:sp>
    </p:spTree>
    <p:extLst>
      <p:ext uri="{BB962C8B-B14F-4D97-AF65-F5344CB8AC3E}">
        <p14:creationId xmlns:p14="http://schemas.microsoft.com/office/powerpoint/2010/main" val="3419108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6B4B2F-0019-C942-9AE2-8EB4A07943DA}" type="slidenum">
              <a:rPr lang="en-US" smtClean="0"/>
              <a:t>11</a:t>
            </a:fld>
            <a:endParaRPr lang="en-US"/>
          </a:p>
        </p:txBody>
      </p:sp>
    </p:spTree>
    <p:extLst>
      <p:ext uri="{BB962C8B-B14F-4D97-AF65-F5344CB8AC3E}">
        <p14:creationId xmlns:p14="http://schemas.microsoft.com/office/powerpoint/2010/main" val="2500259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6B4B2F-0019-C942-9AE2-8EB4A07943DA}" type="slidenum">
              <a:rPr lang="en-US" smtClean="0"/>
              <a:t>12</a:t>
            </a:fld>
            <a:endParaRPr lang="en-US"/>
          </a:p>
        </p:txBody>
      </p:sp>
    </p:spTree>
    <p:extLst>
      <p:ext uri="{BB962C8B-B14F-4D97-AF65-F5344CB8AC3E}">
        <p14:creationId xmlns:p14="http://schemas.microsoft.com/office/powerpoint/2010/main" val="1154937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6B4B2F-0019-C942-9AE2-8EB4A07943DA}" type="slidenum">
              <a:rPr lang="en-US" smtClean="0"/>
              <a:t>13</a:t>
            </a:fld>
            <a:endParaRPr lang="en-US"/>
          </a:p>
        </p:txBody>
      </p:sp>
    </p:spTree>
    <p:extLst>
      <p:ext uri="{BB962C8B-B14F-4D97-AF65-F5344CB8AC3E}">
        <p14:creationId xmlns:p14="http://schemas.microsoft.com/office/powerpoint/2010/main" val="2428430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6B4B2F-0019-C942-9AE2-8EB4A07943DA}" type="slidenum">
              <a:rPr lang="en-US" smtClean="0"/>
              <a:t>14</a:t>
            </a:fld>
            <a:endParaRPr lang="en-US"/>
          </a:p>
        </p:txBody>
      </p:sp>
    </p:spTree>
    <p:extLst>
      <p:ext uri="{BB962C8B-B14F-4D97-AF65-F5344CB8AC3E}">
        <p14:creationId xmlns:p14="http://schemas.microsoft.com/office/powerpoint/2010/main" val="6217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charset="0"/>
              </a:rPr>
              <a:t>Drag picture to placeholder or click icon to add</a:t>
            </a:r>
            <a:endParaRPr lang="en-US" noProof="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 </a:t>
            </a:r>
            <a:r>
              <a:rPr lang="en-US" b="1">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Light" charset="0"/>
              </a:rPr>
              <a:t>Drag picture to placeholder or click icon to add</a:t>
            </a:r>
            <a:endParaRPr lang="en-US" noProof="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text styles</a:t>
            </a:r>
          </a:p>
          <a:p>
            <a:pPr lvl="1"/>
            <a:r>
              <a:rPr lang="ga-IE">
                <a:sym typeface="Ubuntu Light" charset="0"/>
              </a:rPr>
              <a:t>Second level</a:t>
            </a:r>
          </a:p>
          <a:p>
            <a:pPr lvl="2"/>
            <a:r>
              <a:rPr lang="ga-IE">
                <a:sym typeface="Ubuntu Light" charset="0"/>
              </a:rPr>
              <a:t>Third level</a:t>
            </a:r>
          </a:p>
          <a:p>
            <a:pPr lvl="3"/>
            <a:r>
              <a:rPr lang="ga-IE">
                <a:sym typeface="Ubuntu Light" charset="0"/>
              </a:rPr>
              <a:t>Fourth level</a:t>
            </a:r>
          </a:p>
          <a:p>
            <a:pPr lvl="4"/>
            <a:r>
              <a:rPr lang="ga-IE">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a:solidFill>
                  <a:srgbClr val="4F5146"/>
                </a:solidFill>
                <a:latin typeface="Ubuntu"/>
              </a:rPr>
              <a:t>Michigan</a:t>
            </a: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charset="0"/>
              </a:rPr>
              <a:t>Click to edit Master text styles</a:t>
            </a:r>
          </a:p>
          <a:p>
            <a:pPr lvl="1"/>
            <a:r>
              <a:rPr lang="ga-IE">
                <a:sym typeface="Ubuntu" charset="0"/>
              </a:rPr>
              <a:t>Second level</a:t>
            </a:r>
          </a:p>
          <a:p>
            <a:pPr lvl="2"/>
            <a:r>
              <a:rPr lang="ga-IE">
                <a:sym typeface="Ubuntu" charset="0"/>
              </a:rPr>
              <a:t>Third level</a:t>
            </a:r>
          </a:p>
          <a:p>
            <a:pPr lvl="3"/>
            <a:r>
              <a:rPr lang="ga-IE">
                <a:sym typeface="Ubuntu" charset="0"/>
              </a:rPr>
              <a:t>Fourth level</a:t>
            </a:r>
          </a:p>
          <a:p>
            <a:pPr lvl="4"/>
            <a:r>
              <a:rPr lang="ga-IE">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7">
            <a:extLst>
              <a:ext uri="{FF2B5EF4-FFF2-40B4-BE49-F238E27FC236}">
                <a16:creationId xmlns:a16="http://schemas.microsoft.com/office/drawing/2014/main" id="{C0056642-13CD-FAB1-ECBB-E68BADF6C908}"/>
              </a:ext>
            </a:extLst>
          </p:cNvPr>
          <p:cNvSpPr>
            <a:spLocks noGrp="1"/>
          </p:cNvSpPr>
          <p:nvPr>
            <p:ph type="ctrTitle"/>
          </p:nvPr>
        </p:nvSpPr>
        <p:spPr>
          <a:xfrm>
            <a:off x="554037" y="2148150"/>
            <a:ext cx="7773293" cy="1470049"/>
          </a:xfrm>
        </p:spPr>
        <p:txBody>
          <a:bodyPr/>
          <a:lstStyle/>
          <a:p>
            <a:pPr algn="ctr"/>
            <a:r>
              <a:rPr lang="en-US" dirty="0"/>
              <a:t>Athletics Official Rules</a:t>
            </a: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612648" y="228600"/>
            <a:ext cx="7159752"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ctr" anchorCtr="0" compatLnSpc="1">
            <a:prstTxWarp prst="textNoShape">
              <a:avLst/>
            </a:prstTxWarp>
          </a:bodyPr>
          <a:lst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a:lstStyle>
          <a:p>
            <a:pPr algn="ctr"/>
            <a:r>
              <a:rPr lang="en-US" dirty="0"/>
              <a:t>Uniform Guidelines</a:t>
            </a:r>
          </a:p>
        </p:txBody>
      </p:sp>
      <p:sp>
        <p:nvSpPr>
          <p:cNvPr id="6" name="Content Placeholder 2"/>
          <p:cNvSpPr txBox="1">
            <a:spLocks/>
          </p:cNvSpPr>
          <p:nvPr/>
        </p:nvSpPr>
        <p:spPr>
          <a:xfrm>
            <a:off x="157162" y="1600200"/>
            <a:ext cx="8153400" cy="4495800"/>
          </a:xfrm>
          <a:prstGeom prst="rect">
            <a:avLst/>
          </a:prstGeom>
        </p:spPr>
        <p:txBody>
          <a:bodyPr>
            <a:no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Track spikes measuring no longer than ¼” can be used at Central Michigan University’s track (although discouraged). Spikes not meeting this specification will be prohibited. </a:t>
            </a:r>
          </a:p>
          <a:p>
            <a:pPr marL="342900" indent="-342900">
              <a:buFont typeface="Arial" pitchFamily="34" charset="0"/>
              <a:buChar char="•"/>
            </a:pPr>
            <a:r>
              <a:rPr lang="en-US" sz="2400" dirty="0"/>
              <a:t>Jewelry is prohibited.</a:t>
            </a:r>
          </a:p>
        </p:txBody>
      </p:sp>
      <p:sp>
        <p:nvSpPr>
          <p:cNvPr id="7" name="AutoShape 4" descr="data:image/jpeg;base64,/9j/4AAQSkZJRgABAQAAAQABAAD/2wBDAAkGBwgHBgkIBwgKCgkLDRYPDQwMDRsUFRAWIB0iIiAdHx8kKDQsJCYxJx8fLT0tMTU3Ojo6Iys/RD84QzQ5Ojf/2wBDAQoKCg0MDRoPDxo3JR8lNzc3Nzc3Nzc3Nzc3Nzc3Nzc3Nzc3Nzc3Nzc3Nzc3Nzc3Nzc3Nzc3Nzc3Nzc3Nzc3Nzf/wAARCACNALgDASIAAhEBAxEB/8QAHAABAAIDAQEBAAAAAAAAAAAAAAYHAQUIAwQC/8QARxAAAQIEAQQPBgQFAQkAAAAAAQACAwQFEQYSITHRBxUXQVFSVFVhcYGRk5TSExQiMlahFiNikiRCRWWxgjM0NTZDRnSEwf/EABoBAQADAQEBAAAAAAAAAAAAAAADBAUBAgb/xAA4EQABAwIACggEBwEBAAAAAAABAAIDBBESExQVITFBUXGRBVJTYYGS0eEyobHBIiMkVGKi8ELx/9oADAMBAAIRAxEAPwC8UREREREREREREREREWLrS1/FdGw/DLqnOw2PtcQWHKiO6mjOi9NaXGzRdbq6+So1SRpcAx6jNwZaFxorw2/UqfxFsvT8210GgSokmH/rxwHxOxudo+6rqoT85U5l0zUZmLMxz/PEdc9nAOpFow9GSP0v0BdE7oOFOeZf76k3QMKc8y/31Lm66X6+9NKt5pi3ldI7oGFOeZf76k3QMKc8y/31Lm6/X3pfr700pmmPeV0jugYU55l/vqTdAwpzzL/fUubr9fel+vvTSmaYt5XSO6DhQf1mX++pN0HCnPMv99S5uv1pdNKZpj3ldYyc5LT0tDmZSMyNAiNDmRGOuHDrXuFzLhLFtUwvM5chEy5ZzrxZWIfgf0jinpHbdXxhLGFMxRLZclELJhg/NlohAezWOkIs2qonwG+sb1I0WLoiprKIiIiXusHQqmx7smVCjYhi02i+6Ohy7Q2M+Kwu/M0kCxGgWRSwwvmdgsVtIqC3X8TcFN8B3qWd17E3BTfAd6ly6t5tn7uavxfiI9sNjnucAGgkk7yobdexNwU3wHepfJVdk/ENUp0zITBkmwZmG6HEMKEQ7JIsbHK4Eug6MnvpsvrxZsmVqqTMeXpUwJKRa9zWOgj8yK29gS46L9FlA4jnRHufEc573HKc9xuXHhJ31+QWnMCAi6t6KGOJtmhLnhREXVKiIFIMJ4TncURJpspEhQYcs1rnxY1w250DNv5iuEgC5Xl72sGE7Uo+isLcoqPO9N/edS1uIMATVCpUaoTNUkYjIeSAyG4lzySAAO9RCoiJsHAnioW1ULjYFQ9ERTKwiIiIs9WZe0pMx5KZhzUpGfAjwjlMiw3WLSvBb7A9D/EOJZSRewulrmJMHeENuc36zYdq4dS8SOa1hc7Ur+wVN1KfwzITVayBORoeW4sbk3aflJG8SLX3kX1SBMeciRmEiDDHs2AaEUFNPj2F4Gi5A77bV8nKLOW0REU6jWDoKj07SJKJNRH7QSMYucXOiPl2EuJzknNwqQooJ4nSNs1xbwXtj8A3UY2lkvpqm+WZqTaaT+mqb5ZmpScIquRzdu75eikx/d9VGNp5Mf8AbdO7JZmpVpWMdU6Uqk1LSmFaJGgwYhhiI+AAXEZjvcN1ZeyLXxh/C8zMMfkzMb8mXtpy3A5x1C57FzaAALBTwU8kbrukLuNvRadBCJgXvGjiVOTshy5zDCFC8EalC5qOZmbjzDmsaYsRzy1gs1tzewG8F5hYVtakcDIjdqJvIiKVNAvwK+8G0d1AwpKST2Bs7N/nzHQXaG9gsOxVZsc0Lb7FEtCiAmVlv4mPmzFrSLNPWbdl1fEmPfKg+YI+Bh+H/wCBZXSj3Oa2nZ8TzbgNpWVXzaQzdpP2XuykwMhuWX5Vs9nb6p7ZlqMIVSXosm45Es32kx8V/jPyjsGf/UrlrFQgUqmTM/NOyYUvDMRx6hoXL1Tno1SqE1PTDi6LMxXRXXN7XN7dQzAdAViKgpoiHNYLjaoOjQ+SQvcdAXyos2KWV1biwiWREWR06FdGxbR3UnC76lEZabqjh7LNnEIfL35z2hVbhSixMQYgkqY0OyIr7xXD+WGM7j0Zs3WQui5KBDfNNZAYGy0o0Q4bG5gLCwsFQr3uwBEz4n6B9z4BZnSE1hgeJ+y2EnAEvLshjSBnPSi90VuNjY2BjdQXz50m5WdC84saFCIEWIxhOjKcBdfs6FznsoV/b7FUdsN7XSkn+RBtvkfOe12bqAXtWaWmNQ/BBsuhffJXlMHxAnvkrymD4gXJlm/pWLN/Sl1o5o/n8vddae+SvKYPiBDOyoH+8wfEC5Ms39Kx8P6UuEzR/P5e6sDZgr+2mIxIQImVKSDbXafminO49NhYd6gKxdtrZQWbjjBLhakMQiYGDYiLFxxgs3BNgQlwpURFucIUR+IsQSlNFxCiOyozhvQxndq7UK8veGNLjsVqbG1J2mwiJqKwtnKo7LNwLiEMzR2jP/qVg06B7vLNbazjncvggsbNVENhtAgQQA0AZgBoW3iPZCY6JEcGMaLuc42AHCVk0f6mpfUnUPwt8NZXzFTIXa9Z0rX4gpclWKZFk6lDfElnWc9jXuZlWNxnGfSoT+BsKDMKNF83F1qdbdUo/wBRk/GbrTbmlc4yfjN1q1Uw1EhGKkwPAH6rkMskQsL8yFBfwPhTmWJ5uLrWPwRhTmWJ5uLrU725pXOMn4zdabc0rnGT8ZutVcjrv3P9WqbK5O/mVBPwRhTmaJ5yJrT8E4U5miebia1O9uaVzjJ+M3WjaxSyQBUZQk5gBGbn+6ZHX/uf6hMrk7+ZUXoVGpFBjRYtGppgR4rPZl5jOeQOi6l1Oge7yzWn5jnd1r6Mlp3l+lNTUckcmMmkwzqGi1lXlmxn/t0REWgoF+XaLELSzMhBhxS2XpEo9ts5MBulbxRXH+LmYRp0GO2AJiZmIuRCgl+SLDO5xPAB9yFBPE6VmC1xb3hSRBxeA0XJX0+5/wBlk/LtT3P+yyfl2qut2mdv/wAEl/Mn0pu1TvMkDzJ9Kp5DJ27/AJei0MlqOoOfurF90/ssn5dqr/HOM30Crtp8hR6Q57IYfG9vK5VidAFiN7T1heO7TOn+iS/mT6VW1TnY9SqEzPzbg6PMRTEdbevvDoGjsU0FI+N+EZXO429FYpqR5f8AmtsFLN0yp8y4f8k71pumVPmXD/knetQlFeV/JIOqptumVPmXD/kneteE9shVGdko8q6l0WCIzCwxIMmQ9lxa7SXEX7FEEXEFJCNOCgGhXBsR0cU+hTNcjMtMTpMGXdviGDnPaR9gqso1Nj1iqStOlf8AbTMQMBtfJG+ewXPYui4MpBbElqZKNyZWVYIbQN4ALP6TndFDgs+J2gcSq1fLYBnieC2VJl/Yywc4fG/OereUJ2aK9tfh9lMgutHqDi13RCHzd+YdpVh5mg57ABc2bIFd/EGKJuaY/KloZ9jL2ObIbvjrNzfpCs00DYImxN1BZtDEZ58M6hp9FG+wJ2BEU9gvo07AnYERLBEt0KcbElDZUsQmoTLMqVpjRGNxmMTPkDssT1gKEDfV94NorqFhWSkHNyZyb/PmOhztA7BYdiq1s4p4TJt2cdip1smDHgjWdHqprJTImoXtAwtF7Z19K8ZeGIMJjG6Giy9QpIA8Rtxhu7avmXWubLKIimXEKjuKsO0SsOgzFZp7pt8IFkO0V7LA6flcOBSJYIuvEgcWkMNjvXpjyx1wq9/BOEL/APLz/NRvUn4Kwhv4df5mN6lYWSF+X5mkgXPAqGT1vb/1Cs5W7eeZVM4pZgTDk1ClImF4keNEYXua2ciDIF7C93b9j3LS7fYE+jI3nn61o8Yzk5UMT1GZqMGLBjOjFogxGkGGwZmix6B25ytJmV+Jr2sAe653rbipw5gLnG/EqbbfYE+jI/nn+pRSqR5SYn48aQlBKSrnflQMsuyBa1rnOeHtXyWCKRTxwiM3BPiboiIimUu2PK7R8OVGYqNUZHiTPs/Zy4hQw4Mv8xOcZ9A71O6fspYdlst0WFPmI7fEIaP3Kls3AirvpmPlbK7W3V4/dVZaSOUku2q4cT7K9Nm6FOStHhTjJyNDMNj4jA0NBzE3uc4F1T28iKde4KaOAEMRERdU6LOhLZl+4EGLHithQIb4sR3yw4bS5x6gM6ITZSXY2oW3mKZdsZpMrKD3mPwWaRYHrNuwFXzTwZudiTTh8LczVD9j+hRcO4YJm4DoNRqL8qKxw+JjBma0/wCbfqKsCSge7yzGb9rk9KyZf1NY2P8A5ZpPHYPDWvn62fDcSOA4bV9CIi1VmIiIiIiIiIdC/LtGZfpFwi6KE4qw5TsStMGrwjLTbc0GdhgZTRfQeFvQfsVS2KML1LDM0YVQhXhOdaDMsH5cUdB3j0HP/ldMTMvDmG5MRoPAd8LSVGQZ7q+TqUuycp8X5mPbcDg6iszGzUbvzvxM620cfVadLWGPQNW70XM6K2ZnYso748R0tWpqDBcbshOgB5YODKuLry3KqZ9QTHkx6lYzjSa8YOYWrlsW2/Iqq0VqblVM+oJjyg9SblVM+oJjyg9SZxpO0HMJlsXfyKqtFam5VTPqCY8oPUm5VTPqCY8oPUmcaTtBzCZbF38iqrRWpuVUz6gmPKD1JuVUz6gmPKD1JnGk7QcwmWxd/Iqq19tLpU/V4/sKZJxpqJexEJt7HpOgdqtWlbGuH5KN7afnZqohudsH2fsmnrsbnvU2kJZ0KXbLUmTgyMq3Q2EwMH+FDJ0rAPwxHDdubp9lDJXgfAPE6FWtE2J3NyI+JKg2A3SZSW+J56C7e7AetT+i0un0pphYepUOXuLOj5OU93W45/ut1ApUMHKmHe1dwby2DGNY0BjQ0cACjxdbU/GcW3cNJ57FlzVZfrN/pyWulqc/2zY01FL3g3stmFlFdp6WOnaWs26+9U3PLjcoiIrK8oiIiL4axV5Ki0+JP1OOIEtDtlPLS7SbDMLk5yo2NlHB5/qrh/6kb0KE7OGIWxZ6VoMKI3JgWmI9j/OQQ0ad4XPaFVpiNJJym964Stel6PZJGHvOkrojdQwfzq7ykb0JuoYP51d5SN6Fztlt4ze9MpvGH7ly/erOa4N5+Xouid1DB/OrvKRvQsO2TcGuBDqq4g7xlI3oXO+W3jN70y28ZvehsdBXM1wbz/vBdAboGBOXDycb0JugYD5cPJxvQuf8tvGb3plt4ze9V8lp+o3kF7zdH1zzXQG6BgTlo8nG9CboGBOWjycb0Ln/AC28ZvemU3jD9yZLT9RvIJm6PrnmugN0DAnLR5ON6E3QMCctHk43oXP+U3jD9yZTeMP3JktP1G8gmbo+uea6A3QMCctHk43oTdAwJy0eTjehc/ZTeMO9MpvGHemS0/UbyCZuj6x5roJuyDgVpBE8ARo/g43oXvun4PAsKo4D/wASN6FztlN4w70ym8Yd6kjjjj+AAcAuHoyE63Hn7LordPwfzq/ykb0JuoYP51d5SN6FztlN4w70Dm8Yd6kv3rma4N5/3gujIOyXhOPHhQINSe+LFeGMaJSNncTYD5eEqUMmYboxgh14gFyADmVE7ENHZOVuLWI4ypanNymfqinR3C57ldVKbkwnTEUgPjG9+hVJahzZ2RN26T3D3KzKqCOJxDCdH1WzRYBBFwbrKuqkiIiItXUJARXh8GVl3PJu974bST3hfIKZH3paT8Jmpb6wSwVKaixrsIyOHAqVspaLWWh2smOTSXht1LO1kxyaS8Jupb5FFm0dq/zey7jzuC0O1kxyaS8JupY2smOTSXht1LfombR2r/N7JjzuC0G1kxyaS8NupNrJjk0l4bdS36Jm0dq/zeyY87gtBtZMcmkvDbqTayY5NJeG3Ut+iZtHav8AN7JjzuC0O1kxyaS8JupY2smOTSXht1LfombR2r/N7JjzuC0G1kxyaS8NupNrJjk0l4bdS36Jm0dq/wA3smPO4LQ7WTHJpLwm6ljayY5NJeG3Ut+iZtHav83smPO4LQbWTHJpLw26k2smOTSXht1LfombR2r/ADeyY87gtGynzWSIRZChwi4OcIbQP8BbCYhOGSIeYAAC29nX12CWCkjoI4w7SSTtJuV5dISvGWYWtNxa5vbgXsEssq4xuCLKMoiIvSL/2Q=="/>
          <p:cNvSpPr>
            <a:spLocks noChangeAspect="1" noChangeArrowheads="1"/>
          </p:cNvSpPr>
          <p:nvPr/>
        </p:nvSpPr>
        <p:spPr bwMode="auto">
          <a:xfrm>
            <a:off x="63500" y="-561975"/>
            <a:ext cx="1495425" cy="1143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6" descr="data:image/jpeg;base64,/9j/4AAQSkZJRgABAQAAAQABAAD/2wBDAAkGBwgHBgkIBwgKCgkLDRYPDQwMDRsUFRAWIB0iIiAdHx8kKDQsJCYxJx8fLT0tMTU3Ojo6Iys/RD84QzQ5Ojf/2wBDAQoKCg0MDRoPDxo3JR8lNzc3Nzc3Nzc3Nzc3Nzc3Nzc3Nzc3Nzc3Nzc3Nzc3Nzc3Nzc3Nzc3Nzc3Nzc3Nzc3Nzf/wAARCACNALgDASIAAhEBAxEB/8QAHAABAAIDAQEBAAAAAAAAAAAAAAYHAQUIAwQC/8QARxAAAQIEAQQPBgQFAQkAAAAAAQACAwQFEQYSITHRBxUXQVFSVFVhcYGRk5TSExQiMlahFiNikiRCRWWxgjM0NTZDRnSEwf/EABoBAQADAQEBAAAAAAAAAAAAAAADBAUBAgb/xAA4EQABAwIACggEBwEBAAAAAAABAAIDBBESExQVITFBUXGRBVJTYYGS0eEyobHBIiMkVGKi8ELx/9oADAMBAAIRAxEAPwC8UREREREREREREREREWLrS1/FdGw/DLqnOw2PtcQWHKiO6mjOi9NaXGzRdbq6+So1SRpcAx6jNwZaFxorw2/UqfxFsvT8210GgSokmH/rxwHxOxudo+6rqoT85U5l0zUZmLMxz/PEdc9nAOpFow9GSP0v0BdE7oOFOeZf76k3QMKc8y/31Lm66X6+9NKt5pi3ldI7oGFOeZf76k3QMKc8y/31Lm6/X3pfr700pmmPeV0jugYU55l/vqTdAwpzzL/fUubr9fel+vvTSmaYt5XSO6DhQf1mX++pN0HCnPMv99S5uv1pdNKZpj3ldYyc5LT0tDmZSMyNAiNDmRGOuHDrXuFzLhLFtUwvM5chEy5ZzrxZWIfgf0jinpHbdXxhLGFMxRLZclELJhg/NlohAezWOkIs2qonwG+sb1I0WLoiprKIiIiXusHQqmx7smVCjYhi02i+6Ohy7Q2M+Kwu/M0kCxGgWRSwwvmdgsVtIqC3X8TcFN8B3qWd17E3BTfAd6ly6t5tn7uavxfiI9sNjnucAGgkk7yobdexNwU3wHepfJVdk/ENUp0zITBkmwZmG6HEMKEQ7JIsbHK4Eug6MnvpsvrxZsmVqqTMeXpUwJKRa9zWOgj8yK29gS46L9FlA4jnRHufEc573HKc9xuXHhJ31+QWnMCAi6t6KGOJtmhLnhREXVKiIFIMJ4TncURJpspEhQYcs1rnxY1w250DNv5iuEgC5Xl72sGE7Uo+isLcoqPO9N/edS1uIMATVCpUaoTNUkYjIeSAyG4lzySAAO9RCoiJsHAnioW1ULjYFQ9ERTKwiIiIs9WZe0pMx5KZhzUpGfAjwjlMiw3WLSvBb7A9D/EOJZSRewulrmJMHeENuc36zYdq4dS8SOa1hc7Ur+wVN1KfwzITVayBORoeW4sbk3aflJG8SLX3kX1SBMeciRmEiDDHs2AaEUFNPj2F4Gi5A77bV8nKLOW0REU6jWDoKj07SJKJNRH7QSMYucXOiPl2EuJzknNwqQooJ4nSNs1xbwXtj8A3UY2lkvpqm+WZqTaaT+mqb5ZmpScIquRzdu75eikx/d9VGNp5Mf8AbdO7JZmpVpWMdU6Uqk1LSmFaJGgwYhhiI+AAXEZjvcN1ZeyLXxh/C8zMMfkzMb8mXtpy3A5x1C57FzaAALBTwU8kbrukLuNvRadBCJgXvGjiVOTshy5zDCFC8EalC5qOZmbjzDmsaYsRzy1gs1tzewG8F5hYVtakcDIjdqJvIiKVNAvwK+8G0d1AwpKST2Bs7N/nzHQXaG9gsOxVZsc0Lb7FEtCiAmVlv4mPmzFrSLNPWbdl1fEmPfKg+YI+Bh+H/wCBZXSj3Oa2nZ8TzbgNpWVXzaQzdpP2XuykwMhuWX5Vs9nb6p7ZlqMIVSXosm45Es32kx8V/jPyjsGf/UrlrFQgUqmTM/NOyYUvDMRx6hoXL1Tno1SqE1PTDi6LMxXRXXN7XN7dQzAdAViKgpoiHNYLjaoOjQ+SQvcdAXyos2KWV1biwiWREWR06FdGxbR3UnC76lEZabqjh7LNnEIfL35z2hVbhSixMQYgkqY0OyIr7xXD+WGM7j0Zs3WQui5KBDfNNZAYGy0o0Q4bG5gLCwsFQr3uwBEz4n6B9z4BZnSE1hgeJ+y2EnAEvLshjSBnPSi90VuNjY2BjdQXz50m5WdC84saFCIEWIxhOjKcBdfs6FznsoV/b7FUdsN7XSkn+RBtvkfOe12bqAXtWaWmNQ/BBsuhffJXlMHxAnvkrymD4gXJlm/pWLN/Sl1o5o/n8vddae+SvKYPiBDOyoH+8wfEC5Ms39Kx8P6UuEzR/P5e6sDZgr+2mIxIQImVKSDbXafminO49NhYd6gKxdtrZQWbjjBLhakMQiYGDYiLFxxgs3BNgQlwpURFucIUR+IsQSlNFxCiOyozhvQxndq7UK8veGNLjsVqbG1J2mwiJqKwtnKo7LNwLiEMzR2jP/qVg06B7vLNbazjncvggsbNVENhtAgQQA0AZgBoW3iPZCY6JEcGMaLuc42AHCVk0f6mpfUnUPwt8NZXzFTIXa9Z0rX4gpclWKZFk6lDfElnWc9jXuZlWNxnGfSoT+BsKDMKNF83F1qdbdUo/wBRk/GbrTbmlc4yfjN1q1Uw1EhGKkwPAH6rkMskQsL8yFBfwPhTmWJ5uLrWPwRhTmWJ5uLrU725pXOMn4zdabc0rnGT8ZutVcjrv3P9WqbK5O/mVBPwRhTmaJ5yJrT8E4U5miebia1O9uaVzjJ+M3WjaxSyQBUZQk5gBGbn+6ZHX/uf6hMrk7+ZUXoVGpFBjRYtGppgR4rPZl5jOeQOi6l1Oge7yzWn5jnd1r6Mlp3l+lNTUckcmMmkwzqGi1lXlmxn/t0REWgoF+XaLELSzMhBhxS2XpEo9ts5MBulbxRXH+LmYRp0GO2AJiZmIuRCgl+SLDO5xPAB9yFBPE6VmC1xb3hSRBxeA0XJX0+5/wBlk/LtT3P+yyfl2qut2mdv/wAEl/Mn0pu1TvMkDzJ9Kp5DJ27/AJei0MlqOoOfurF90/ssn5dqr/HOM30Crtp8hR6Q57IYfG9vK5VidAFiN7T1heO7TOn+iS/mT6VW1TnY9SqEzPzbg6PMRTEdbevvDoGjsU0FI+N+EZXO429FYpqR5f8AmtsFLN0yp8y4f8k71pumVPmXD/knetQlFeV/JIOqptumVPmXD/kneteE9shVGdko8q6l0WCIzCwxIMmQ9lxa7SXEX7FEEXEFJCNOCgGhXBsR0cU+hTNcjMtMTpMGXdviGDnPaR9gqso1Nj1iqStOlf8AbTMQMBtfJG+ewXPYui4MpBbElqZKNyZWVYIbQN4ALP6TndFDgs+J2gcSq1fLYBnieC2VJl/Yywc4fG/OereUJ2aK9tfh9lMgutHqDi13RCHzd+YdpVh5mg57ABc2bIFd/EGKJuaY/KloZ9jL2ObIbvjrNzfpCs00DYImxN1BZtDEZ58M6hp9FG+wJ2BEU9gvo07AnYERLBEt0KcbElDZUsQmoTLMqVpjRGNxmMTPkDssT1gKEDfV94NorqFhWSkHNyZyb/PmOhztA7BYdiq1s4p4TJt2cdip1smDHgjWdHqprJTImoXtAwtF7Z19K8ZeGIMJjG6Giy9QpIA8Rtxhu7avmXWubLKIimXEKjuKsO0SsOgzFZp7pt8IFkO0V7LA6flcOBSJYIuvEgcWkMNjvXpjyx1wq9/BOEL/APLz/NRvUn4Kwhv4df5mN6lYWSF+X5mkgXPAqGT1vb/1Cs5W7eeZVM4pZgTDk1ClImF4keNEYXua2ciDIF7C93b9j3LS7fYE+jI3nn61o8Yzk5UMT1GZqMGLBjOjFogxGkGGwZmix6B25ytJmV+Jr2sAe653rbipw5gLnG/EqbbfYE+jI/nn+pRSqR5SYn48aQlBKSrnflQMsuyBa1rnOeHtXyWCKRTxwiM3BPiboiIimUu2PK7R8OVGYqNUZHiTPs/Zy4hQw4Mv8xOcZ9A71O6fspYdlst0WFPmI7fEIaP3Kls3AirvpmPlbK7W3V4/dVZaSOUku2q4cT7K9Nm6FOStHhTjJyNDMNj4jA0NBzE3uc4F1T28iKde4KaOAEMRERdU6LOhLZl+4EGLHithQIb4sR3yw4bS5x6gM6ITZSXY2oW3mKZdsZpMrKD3mPwWaRYHrNuwFXzTwZudiTTh8LczVD9j+hRcO4YJm4DoNRqL8qKxw+JjBma0/wCbfqKsCSge7yzGb9rk9KyZf1NY2P8A5ZpPHYPDWvn62fDcSOA4bV9CIi1VmIiIiIiIiIdC/LtGZfpFwi6KE4qw5TsStMGrwjLTbc0GdhgZTRfQeFvQfsVS2KML1LDM0YVQhXhOdaDMsH5cUdB3j0HP/ldMTMvDmG5MRoPAd8LSVGQZ7q+TqUuycp8X5mPbcDg6iszGzUbvzvxM620cfVadLWGPQNW70XM6K2ZnYso748R0tWpqDBcbshOgB5YODKuLry3KqZ9QTHkx6lYzjSa8YOYWrlsW2/Iqq0VqblVM+oJjyg9SblVM+oJjyg9SZxpO0HMJlsXfyKqtFam5VTPqCY8oPUm5VTPqCY8oPUmcaTtBzCZbF38iqrRWpuVUz6gmPKD1JuVUz6gmPKD1JnGk7QcwmWxd/Iqq19tLpU/V4/sKZJxpqJexEJt7HpOgdqtWlbGuH5KN7afnZqohudsH2fsmnrsbnvU2kJZ0KXbLUmTgyMq3Q2EwMH+FDJ0rAPwxHDdubp9lDJXgfAPE6FWtE2J3NyI+JKg2A3SZSW+J56C7e7AetT+i0un0pphYepUOXuLOj5OU93W45/ut1ApUMHKmHe1dwby2DGNY0BjQ0cACjxdbU/GcW3cNJ57FlzVZfrN/pyWulqc/2zY01FL3g3stmFlFdp6WOnaWs26+9U3PLjcoiIrK8oiIiL4axV5Ki0+JP1OOIEtDtlPLS7SbDMLk5yo2NlHB5/qrh/6kb0KE7OGIWxZ6VoMKI3JgWmI9j/OQQ0ad4XPaFVpiNJJym964Stel6PZJGHvOkrojdQwfzq7ykb0JuoYP51d5SN6Fztlt4ze9MpvGH7ly/erOa4N5+Xouid1DB/OrvKRvQsO2TcGuBDqq4g7xlI3oXO+W3jN70y28ZvehsdBXM1wbz/vBdAboGBOXDycb0JugYD5cPJxvQuf8tvGb3plt4ze9V8lp+o3kF7zdH1zzXQG6BgTlo8nG9CboGBOWjycb0Ln/AC28ZvemU3jD9yZLT9RvIJm6PrnmugN0DAnLR5ON6E3QMCctHk43oXP+U3jD9yZTeMP3JktP1G8gmbo+uea6A3QMCctHk43oTdAwJy0eTjehc/ZTeMO9MpvGHemS0/UbyCZuj6x5roJuyDgVpBE8ARo/g43oXvun4PAsKo4D/wASN6FztlN4w70ym8Yd6kjjjj+AAcAuHoyE63Hn7LordPwfzq/ykb0JuoYP51d5SN6FztlN4w70Dm8Yd6kv3rma4N5/3gujIOyXhOPHhQINSe+LFeGMaJSNncTYD5eEqUMmYboxgh14gFyADmVE7ENHZOVuLWI4ypanNymfqinR3C57ldVKbkwnTEUgPjG9+hVJahzZ2RN26T3D3KzKqCOJxDCdH1WzRYBBFwbrKuqkiIiItXUJARXh8GVl3PJu974bST3hfIKZH3paT8Jmpb6wSwVKaixrsIyOHAqVspaLWWh2smOTSXht1LO1kxyaS8Jupb5FFm0dq/zey7jzuC0O1kxyaS8JupY2smOTSXht1LfombR2r/N7JjzuC0G1kxyaS8NupNrJjk0l4bdS36Jm0dq/zeyY87gtBtZMcmkvDbqTayY5NJeG3Ut+iZtHav8AN7JjzuC0O1kxyaS8JupY2smOTSXht1LfombR2r/N7JjzuC0G1kxyaS8NupNrJjk0l4bdS36Jm0dq/wA3smPO4LQ7WTHJpLwm6ljayY5NJeG3Ut+iZtHav83smPO4LQbWTHJpLw26k2smOTSXht1LfombR2r/ADeyY87gtGynzWSIRZChwi4OcIbQP8BbCYhOGSIeYAAC29nX12CWCkjoI4w7SSTtJuV5dISvGWYWtNxa5vbgXsEssq4xuCLKMoiIvSL/2Q=="/>
          <p:cNvSpPr>
            <a:spLocks noChangeAspect="1" noChangeArrowheads="1"/>
          </p:cNvSpPr>
          <p:nvPr/>
        </p:nvSpPr>
        <p:spPr bwMode="auto">
          <a:xfrm>
            <a:off x="215900" y="-409575"/>
            <a:ext cx="1495425" cy="1143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8" descr="data:image/jpeg;base64,/9j/4AAQSkZJRgABAQAAAQABAAD/2wBDAAkGBwgHBgkIBwgKCgkLDRYPDQwMDRsUFRAWIB0iIiAdHx8kKDQsJCYxJx8fLT0tMTU3Ojo6Iys/RD84QzQ5Ojf/2wBDAQoKCg0MDRoPDxo3JR8lNzc3Nzc3Nzc3Nzc3Nzc3Nzc3Nzc3Nzc3Nzc3Nzc3Nzc3Nzc3Nzc3Nzc3Nzc3Nzc3Nzf/wAARCACNALgDASIAAhEBAxEB/8QAHAABAAIDAQEBAAAAAAAAAAAAAAYHAQUIAwQC/8QARxAAAQIEAQQPBgQFAQkAAAAAAQACAwQFEQYSITHRBxUXQVFSVFVhcYGRk5TSExQiMlahFiNikiRCRWWxgjM0NTZDRnSEwf/EABoBAQADAQEBAAAAAAAAAAAAAAADBAUBAgb/xAA4EQABAwIACggEBwEBAAAAAAABAAIDBBESExQVITFBUXGRBVJTYYGS0eEyobHBIiMkVGKi8ELx/9oADAMBAAIRAxEAPwC8UREREREREREREREREWLrS1/FdGw/DLqnOw2PtcQWHKiO6mjOi9NaXGzRdbq6+So1SRpcAx6jNwZaFxorw2/UqfxFsvT8210GgSokmH/rxwHxOxudo+6rqoT85U5l0zUZmLMxz/PEdc9nAOpFow9GSP0v0BdE7oOFOeZf76k3QMKc8y/31Lm66X6+9NKt5pi3ldI7oGFOeZf76k3QMKc8y/31Lm6/X3pfr700pmmPeV0jugYU55l/vqTdAwpzzL/fUubr9fel+vvTSmaYt5XSO6DhQf1mX++pN0HCnPMv99S5uv1pdNKZpj3ldYyc5LT0tDmZSMyNAiNDmRGOuHDrXuFzLhLFtUwvM5chEy5ZzrxZWIfgf0jinpHbdXxhLGFMxRLZclELJhg/NlohAezWOkIs2qonwG+sb1I0WLoiprKIiIiXusHQqmx7smVCjYhi02i+6Ohy7Q2M+Kwu/M0kCxGgWRSwwvmdgsVtIqC3X8TcFN8B3qWd17E3BTfAd6ly6t5tn7uavxfiI9sNjnucAGgkk7yobdexNwU3wHepfJVdk/ENUp0zITBkmwZmG6HEMKEQ7JIsbHK4Eug6MnvpsvrxZsmVqqTMeXpUwJKRa9zWOgj8yK29gS46L9FlA4jnRHufEc573HKc9xuXHhJ31+QWnMCAi6t6KGOJtmhLnhREXVKiIFIMJ4TncURJpspEhQYcs1rnxY1w250DNv5iuEgC5Xl72sGE7Uo+isLcoqPO9N/edS1uIMATVCpUaoTNUkYjIeSAyG4lzySAAO9RCoiJsHAnioW1ULjYFQ9ERTKwiIiIs9WZe0pMx5KZhzUpGfAjwjlMiw3WLSvBb7A9D/EOJZSRewulrmJMHeENuc36zYdq4dS8SOa1hc7Ur+wVN1KfwzITVayBORoeW4sbk3aflJG8SLX3kX1SBMeciRmEiDDHs2AaEUFNPj2F4Gi5A77bV8nKLOW0REU6jWDoKj07SJKJNRH7QSMYucXOiPl2EuJzknNwqQooJ4nSNs1xbwXtj8A3UY2lkvpqm+WZqTaaT+mqb5ZmpScIquRzdu75eikx/d9VGNp5Mf8AbdO7JZmpVpWMdU6Uqk1LSmFaJGgwYhhiI+AAXEZjvcN1ZeyLXxh/C8zMMfkzMb8mXtpy3A5x1C57FzaAALBTwU8kbrukLuNvRadBCJgXvGjiVOTshy5zDCFC8EalC5qOZmbjzDmsaYsRzy1gs1tzewG8F5hYVtakcDIjdqJvIiKVNAvwK+8G0d1AwpKST2Bs7N/nzHQXaG9gsOxVZsc0Lb7FEtCiAmVlv4mPmzFrSLNPWbdl1fEmPfKg+YI+Bh+H/wCBZXSj3Oa2nZ8TzbgNpWVXzaQzdpP2XuykwMhuWX5Vs9nb6p7ZlqMIVSXosm45Es32kx8V/jPyjsGf/UrlrFQgUqmTM/NOyYUvDMRx6hoXL1Tno1SqE1PTDi6LMxXRXXN7XN7dQzAdAViKgpoiHNYLjaoOjQ+SQvcdAXyos2KWV1biwiWREWR06FdGxbR3UnC76lEZabqjh7LNnEIfL35z2hVbhSixMQYgkqY0OyIr7xXD+WGM7j0Zs3WQui5KBDfNNZAYGy0o0Q4bG5gLCwsFQr3uwBEz4n6B9z4BZnSE1hgeJ+y2EnAEvLshjSBnPSi90VuNjY2BjdQXz50m5WdC84saFCIEWIxhOjKcBdfs6FznsoV/b7FUdsN7XSkn+RBtvkfOe12bqAXtWaWmNQ/BBsuhffJXlMHxAnvkrymD4gXJlm/pWLN/Sl1o5o/n8vddae+SvKYPiBDOyoH+8wfEC5Ms39Kx8P6UuEzR/P5e6sDZgr+2mIxIQImVKSDbXafminO49NhYd6gKxdtrZQWbjjBLhakMQiYGDYiLFxxgs3BNgQlwpURFucIUR+IsQSlNFxCiOyozhvQxndq7UK8veGNLjsVqbG1J2mwiJqKwtnKo7LNwLiEMzR2jP/qVg06B7vLNbazjncvggsbNVENhtAgQQA0AZgBoW3iPZCY6JEcGMaLuc42AHCVk0f6mpfUnUPwt8NZXzFTIXa9Z0rX4gpclWKZFk6lDfElnWc9jXuZlWNxnGfSoT+BsKDMKNF83F1qdbdUo/wBRk/GbrTbmlc4yfjN1q1Uw1EhGKkwPAH6rkMskQsL8yFBfwPhTmWJ5uLrWPwRhTmWJ5uLrU725pXOMn4zdabc0rnGT8ZutVcjrv3P9WqbK5O/mVBPwRhTmaJ5yJrT8E4U5miebia1O9uaVzjJ+M3WjaxSyQBUZQk5gBGbn+6ZHX/uf6hMrk7+ZUXoVGpFBjRYtGppgR4rPZl5jOeQOi6l1Oge7yzWn5jnd1r6Mlp3l+lNTUckcmMmkwzqGi1lXlmxn/t0REWgoF+XaLELSzMhBhxS2XpEo9ts5MBulbxRXH+LmYRp0GO2AJiZmIuRCgl+SLDO5xPAB9yFBPE6VmC1xb3hSRBxeA0XJX0+5/wBlk/LtT3P+yyfl2qut2mdv/wAEl/Mn0pu1TvMkDzJ9Kp5DJ27/AJei0MlqOoOfurF90/ssn5dqr/HOM30Crtp8hR6Q57IYfG9vK5VidAFiN7T1heO7TOn+iS/mT6VW1TnY9SqEzPzbg6PMRTEdbevvDoGjsU0FI+N+EZXO429FYpqR5f8AmtsFLN0yp8y4f8k71pumVPmXD/knetQlFeV/JIOqptumVPmXD/kneteE9shVGdko8q6l0WCIzCwxIMmQ9lxa7SXEX7FEEXEFJCNOCgGhXBsR0cU+hTNcjMtMTpMGXdviGDnPaR9gqso1Nj1iqStOlf8AbTMQMBtfJG+ewXPYui4MpBbElqZKNyZWVYIbQN4ALP6TndFDgs+J2gcSq1fLYBnieC2VJl/Yywc4fG/OereUJ2aK9tfh9lMgutHqDi13RCHzd+YdpVh5mg57ABc2bIFd/EGKJuaY/KloZ9jL2ObIbvjrNzfpCs00DYImxN1BZtDEZ58M6hp9FG+wJ2BEU9gvo07AnYERLBEt0KcbElDZUsQmoTLMqVpjRGNxmMTPkDssT1gKEDfV94NorqFhWSkHNyZyb/PmOhztA7BYdiq1s4p4TJt2cdip1smDHgjWdHqprJTImoXtAwtF7Z19K8ZeGIMJjG6Giy9QpIA8Rtxhu7avmXWubLKIimXEKjuKsO0SsOgzFZp7pt8IFkO0V7LA6flcOBSJYIuvEgcWkMNjvXpjyx1wq9/BOEL/APLz/NRvUn4Kwhv4df5mN6lYWSF+X5mkgXPAqGT1vb/1Cs5W7eeZVM4pZgTDk1ClImF4keNEYXua2ciDIF7C93b9j3LS7fYE+jI3nn61o8Yzk5UMT1GZqMGLBjOjFogxGkGGwZmix6B25ytJmV+Jr2sAe653rbipw5gLnG/EqbbfYE+jI/nn+pRSqR5SYn48aQlBKSrnflQMsuyBa1rnOeHtXyWCKRTxwiM3BPiboiIimUu2PK7R8OVGYqNUZHiTPs/Zy4hQw4Mv8xOcZ9A71O6fspYdlst0WFPmI7fEIaP3Kls3AirvpmPlbK7W3V4/dVZaSOUku2q4cT7K9Nm6FOStHhTjJyNDMNj4jA0NBzE3uc4F1T28iKde4KaOAEMRERdU6LOhLZl+4EGLHithQIb4sR3yw4bS5x6gM6ITZSXY2oW3mKZdsZpMrKD3mPwWaRYHrNuwFXzTwZudiTTh8LczVD9j+hRcO4YJm4DoNRqL8qKxw+JjBma0/wCbfqKsCSge7yzGb9rk9KyZf1NY2P8A5ZpPHYPDWvn62fDcSOA4bV9CIi1VmIiIiIiIiIdC/LtGZfpFwi6KE4qw5TsStMGrwjLTbc0GdhgZTRfQeFvQfsVS2KML1LDM0YVQhXhOdaDMsH5cUdB3j0HP/ldMTMvDmG5MRoPAd8LSVGQZ7q+TqUuycp8X5mPbcDg6iszGzUbvzvxM620cfVadLWGPQNW70XM6K2ZnYso748R0tWpqDBcbshOgB5YODKuLry3KqZ9QTHkx6lYzjSa8YOYWrlsW2/Iqq0VqblVM+oJjyg9SblVM+oJjyg9SZxpO0HMJlsXfyKqtFam5VTPqCY8oPUm5VTPqCY8oPUmcaTtBzCZbF38iqrRWpuVUz6gmPKD1JuVUz6gmPKD1JnGk7QcwmWxd/Iqq19tLpU/V4/sKZJxpqJexEJt7HpOgdqtWlbGuH5KN7afnZqohudsH2fsmnrsbnvU2kJZ0KXbLUmTgyMq3Q2EwMH+FDJ0rAPwxHDdubp9lDJXgfAPE6FWtE2J3NyI+JKg2A3SZSW+J56C7e7AetT+i0un0pphYepUOXuLOj5OU93W45/ut1ApUMHKmHe1dwby2DGNY0BjQ0cACjxdbU/GcW3cNJ57FlzVZfrN/pyWulqc/2zY01FL3g3stmFlFdp6WOnaWs26+9U3PLjcoiIrK8oiIiL4axV5Ki0+JP1OOIEtDtlPLS7SbDMLk5yo2NlHB5/qrh/6kb0KE7OGIWxZ6VoMKI3JgWmI9j/OQQ0ad4XPaFVpiNJJym964Stel6PZJGHvOkrojdQwfzq7ykb0JuoYP51d5SN6Fztlt4ze9MpvGH7ly/erOa4N5+Xouid1DB/OrvKRvQsO2TcGuBDqq4g7xlI3oXO+W3jN70y28ZvehsdBXM1wbz/vBdAboGBOXDycb0JugYD5cPJxvQuf8tvGb3plt4ze9V8lp+o3kF7zdH1zzXQG6BgTlo8nG9CboGBOWjycb0Ln/AC28ZvemU3jD9yZLT9RvIJm6PrnmugN0DAnLR5ON6E3QMCctHk43oXP+U3jD9yZTeMP3JktP1G8gmbo+uea6A3QMCctHk43oTdAwJy0eTjehc/ZTeMO9MpvGHemS0/UbyCZuj6x5roJuyDgVpBE8ARo/g43oXvun4PAsKo4D/wASN6FztlN4w70ym8Yd6kjjjj+AAcAuHoyE63Hn7LordPwfzq/ykb0JuoYP51d5SN6FztlN4w70Dm8Yd6kv3rma4N5/3gujIOyXhOPHhQINSe+LFeGMaJSNncTYD5eEqUMmYboxgh14gFyADmVE7ENHZOVuLWI4ypanNymfqinR3C57ldVKbkwnTEUgPjG9+hVJahzZ2RN26T3D3KzKqCOJxDCdH1WzRYBBFwbrKuqkiIiItXUJARXh8GVl3PJu974bST3hfIKZH3paT8Jmpb6wSwVKaixrsIyOHAqVspaLWWh2smOTSXht1LO1kxyaS8Jupb5FFm0dq/zey7jzuC0O1kxyaS8JupY2smOTSXht1LfombR2r/N7JjzuC0G1kxyaS8NupNrJjk0l4bdS36Jm0dq/zeyY87gtBtZMcmkvDbqTayY5NJeG3Ut+iZtHav8AN7JjzuC0O1kxyaS8JupY2smOTSXht1LfombR2r/N7JjzuC0G1kxyaS8NupNrJjk0l4bdS36Jm0dq/wA3smPO4LQ7WTHJpLwm6ljayY5NJeG3Ut+iZtHav83smPO4LQbWTHJpLw26k2smOTSXht1LfombR2r/ADeyY87gtGynzWSIRZChwi4OcIbQP8BbCYhOGSIeYAAC29nX12CWCkjoI4w7SSTtJuV5dISvGWYWtNxa5vbgXsEssq4xuCLKMoiIvSL/2Q=="/>
          <p:cNvSpPr>
            <a:spLocks noChangeAspect="1" noChangeArrowheads="1"/>
          </p:cNvSpPr>
          <p:nvPr/>
        </p:nvSpPr>
        <p:spPr bwMode="auto">
          <a:xfrm>
            <a:off x="368300" y="-257175"/>
            <a:ext cx="1495425" cy="1143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10" descr="data:image/jpeg;base64,/9j/4AAQSkZJRgABAQAAAQABAAD/2wBDAAkGBwgHBgkIBwgKCgkLDRYPDQwMDRsUFRAWIB0iIiAdHx8kKDQsJCYxJx8fLT0tMTU3Ojo6Iys/RD84QzQ5Ojf/2wBDAQoKCg0MDRoPDxo3JR8lNzc3Nzc3Nzc3Nzc3Nzc3Nzc3Nzc3Nzc3Nzc3Nzc3Nzc3Nzc3Nzc3Nzc3Nzc3Nzc3Nzf/wAARCACNALgDASIAAhEBAxEB/8QAHAABAAIDAQEBAAAAAAAAAAAAAAYHAQUIAwQC/8QARxAAAQIEAQQPBgQFAQkAAAAAAQACAwQFEQYSITHRBxUXQVFSVFVhcYGRk5TSExQiMlahFiNikiRCRWWxgjM0NTZDRnSEwf/EABoBAQADAQEBAAAAAAAAAAAAAAADBAUBAgb/xAA4EQABAwIACggEBwEBAAAAAAABAAIDBBESExQVITFBUXGRBVJTYYGS0eEyobHBIiMkVGKi8ELx/9oADAMBAAIRAxEAPwC8UREREREREREREREREWLrS1/FdGw/DLqnOw2PtcQWHKiO6mjOi9NaXGzRdbq6+So1SRpcAx6jNwZaFxorw2/UqfxFsvT8210GgSokmH/rxwHxOxudo+6rqoT85U5l0zUZmLMxz/PEdc9nAOpFow9GSP0v0BdE7oOFOeZf76k3QMKc8y/31Lm66X6+9NKt5pi3ldI7oGFOeZf76k3QMKc8y/31Lm6/X3pfr700pmmPeV0jugYU55l/vqTdAwpzzL/fUubr9fel+vvTSmaYt5XSO6DhQf1mX++pN0HCnPMv99S5uv1pdNKZpj3ldYyc5LT0tDmZSMyNAiNDmRGOuHDrXuFzLhLFtUwvM5chEy5ZzrxZWIfgf0jinpHbdXxhLGFMxRLZclELJhg/NlohAezWOkIs2qonwG+sb1I0WLoiprKIiIiXusHQqmx7smVCjYhi02i+6Ohy7Q2M+Kwu/M0kCxGgWRSwwvmdgsVtIqC3X8TcFN8B3qWd17E3BTfAd6ly6t5tn7uavxfiI9sNjnucAGgkk7yobdexNwU3wHepfJVdk/ENUp0zITBkmwZmG6HEMKEQ7JIsbHK4Eug6MnvpsvrxZsmVqqTMeXpUwJKRa9zWOgj8yK29gS46L9FlA4jnRHufEc573HKc9xuXHhJ31+QWnMCAi6t6KGOJtmhLnhREXVKiIFIMJ4TncURJpspEhQYcs1rnxY1w250DNv5iuEgC5Xl72sGE7Uo+isLcoqPO9N/edS1uIMATVCpUaoTNUkYjIeSAyG4lzySAAO9RCoiJsHAnioW1ULjYFQ9ERTKwiIiIs9WZe0pMx5KZhzUpGfAjwjlMiw3WLSvBb7A9D/EOJZSRewulrmJMHeENuc36zYdq4dS8SOa1hc7Ur+wVN1KfwzITVayBORoeW4sbk3aflJG8SLX3kX1SBMeciRmEiDDHs2AaEUFNPj2F4Gi5A77bV8nKLOW0REU6jWDoKj07SJKJNRH7QSMYucXOiPl2EuJzknNwqQooJ4nSNs1xbwXtj8A3UY2lkvpqm+WZqTaaT+mqb5ZmpScIquRzdu75eikx/d9VGNp5Mf8AbdO7JZmpVpWMdU6Uqk1LSmFaJGgwYhhiI+AAXEZjvcN1ZeyLXxh/C8zMMfkzMb8mXtpy3A5x1C57FzaAALBTwU8kbrukLuNvRadBCJgXvGjiVOTshy5zDCFC8EalC5qOZmbjzDmsaYsRzy1gs1tzewG8F5hYVtakcDIjdqJvIiKVNAvwK+8G0d1AwpKST2Bs7N/nzHQXaG9gsOxVZsc0Lb7FEtCiAmVlv4mPmzFrSLNPWbdl1fEmPfKg+YI+Bh+H/wCBZXSj3Oa2nZ8TzbgNpWVXzaQzdpP2XuykwMhuWX5Vs9nb6p7ZlqMIVSXosm45Es32kx8V/jPyjsGf/UrlrFQgUqmTM/NOyYUvDMRx6hoXL1Tno1SqE1PTDi6LMxXRXXN7XN7dQzAdAViKgpoiHNYLjaoOjQ+SQvcdAXyos2KWV1biwiWREWR06FdGxbR3UnC76lEZabqjh7LNnEIfL35z2hVbhSixMQYgkqY0OyIr7xXD+WGM7j0Zs3WQui5KBDfNNZAYGy0o0Q4bG5gLCwsFQr3uwBEz4n6B9z4BZnSE1hgeJ+y2EnAEvLshjSBnPSi90VuNjY2BjdQXz50m5WdC84saFCIEWIxhOjKcBdfs6FznsoV/b7FUdsN7XSkn+RBtvkfOe12bqAXtWaWmNQ/BBsuhffJXlMHxAnvkrymD4gXJlm/pWLN/Sl1o5o/n8vddae+SvKYPiBDOyoH+8wfEC5Ms39Kx8P6UuEzR/P5e6sDZgr+2mIxIQImVKSDbXafminO49NhYd6gKxdtrZQWbjjBLhakMQiYGDYiLFxxgs3BNgQlwpURFucIUR+IsQSlNFxCiOyozhvQxndq7UK8veGNLjsVqbG1J2mwiJqKwtnKo7LNwLiEMzR2jP/qVg06B7vLNbazjncvggsbNVENhtAgQQA0AZgBoW3iPZCY6JEcGMaLuc42AHCVk0f6mpfUnUPwt8NZXzFTIXa9Z0rX4gpclWKZFk6lDfElnWc9jXuZlWNxnGfSoT+BsKDMKNF83F1qdbdUo/wBRk/GbrTbmlc4yfjN1q1Uw1EhGKkwPAH6rkMskQsL8yFBfwPhTmWJ5uLrWPwRhTmWJ5uLrU725pXOMn4zdabc0rnGT8ZutVcjrv3P9WqbK5O/mVBPwRhTmaJ5yJrT8E4U5miebia1O9uaVzjJ+M3WjaxSyQBUZQk5gBGbn+6ZHX/uf6hMrk7+ZUXoVGpFBjRYtGppgR4rPZl5jOeQOi6l1Oge7yzWn5jnd1r6Mlp3l+lNTUckcmMmkwzqGi1lXlmxn/t0REWgoF+XaLELSzMhBhxS2XpEo9ts5MBulbxRXH+LmYRp0GO2AJiZmIuRCgl+SLDO5xPAB9yFBPE6VmC1xb3hSRBxeA0XJX0+5/wBlk/LtT3P+yyfl2qut2mdv/wAEl/Mn0pu1TvMkDzJ9Kp5DJ27/AJei0MlqOoOfurF90/ssn5dqr/HOM30Crtp8hR6Q57IYfG9vK5VidAFiN7T1heO7TOn+iS/mT6VW1TnY9SqEzPzbg6PMRTEdbevvDoGjsU0FI+N+EZXO429FYpqR5f8AmtsFLN0yp8y4f8k71pumVPmXD/knetQlFeV/JIOqptumVPmXD/kneteE9shVGdko8q6l0WCIzCwxIMmQ9lxa7SXEX7FEEXEFJCNOCgGhXBsR0cU+hTNcjMtMTpMGXdviGDnPaR9gqso1Nj1iqStOlf8AbTMQMBtfJG+ewXPYui4MpBbElqZKNyZWVYIbQN4ALP6TndFDgs+J2gcSq1fLYBnieC2VJl/Yywc4fG/OereUJ2aK9tfh9lMgutHqDi13RCHzd+YdpVh5mg57ABc2bIFd/EGKJuaY/KloZ9jL2ObIbvjrNzfpCs00DYImxN1BZtDEZ58M6hp9FG+wJ2BEU9gvo07AnYERLBEt0KcbElDZUsQmoTLMqVpjRGNxmMTPkDssT1gKEDfV94NorqFhWSkHNyZyb/PmOhztA7BYdiq1s4p4TJt2cdip1smDHgjWdHqprJTImoXtAwtF7Z19K8ZeGIMJjG6Giy9QpIA8Rtxhu7avmXWubLKIimXEKjuKsO0SsOgzFZp7pt8IFkO0V7LA6flcOBSJYIuvEgcWkMNjvXpjyx1wq9/BOEL/APLz/NRvUn4Kwhv4df5mN6lYWSF+X5mkgXPAqGT1vb/1Cs5W7eeZVM4pZgTDk1ClImF4keNEYXua2ciDIF7C93b9j3LS7fYE+jI3nn61o8Yzk5UMT1GZqMGLBjOjFogxGkGGwZmix6B25ytJmV+Jr2sAe653rbipw5gLnG/EqbbfYE+jI/nn+pRSqR5SYn48aQlBKSrnflQMsuyBa1rnOeHtXyWCKRTxwiM3BPiboiIimUu2PK7R8OVGYqNUZHiTPs/Zy4hQw4Mv8xOcZ9A71O6fspYdlst0WFPmI7fEIaP3Kls3AirvpmPlbK7W3V4/dVZaSOUku2q4cT7K9Nm6FOStHhTjJyNDMNj4jA0NBzE3uc4F1T28iKde4KaOAEMRERdU6LOhLZl+4EGLHithQIb4sR3yw4bS5x6gM6ITZSXY2oW3mKZdsZpMrKD3mPwWaRYHrNuwFXzTwZudiTTh8LczVD9j+hRcO4YJm4DoNRqL8qKxw+JjBma0/wCbfqKsCSge7yzGb9rk9KyZf1NY2P8A5ZpPHYPDWvn62fDcSOA4bV9CIi1VmIiIiIiIiIdC/LtGZfpFwi6KE4qw5TsStMGrwjLTbc0GdhgZTRfQeFvQfsVS2KML1LDM0YVQhXhOdaDMsH5cUdB3j0HP/ldMTMvDmG5MRoPAd8LSVGQZ7q+TqUuycp8X5mPbcDg6iszGzUbvzvxM620cfVadLWGPQNW70XM6K2ZnYso748R0tWpqDBcbshOgB5YODKuLry3KqZ9QTHkx6lYzjSa8YOYWrlsW2/Iqq0VqblVM+oJjyg9SblVM+oJjyg9SZxpO0HMJlsXfyKqtFam5VTPqCY8oPUm5VTPqCY8oPUmcaTtBzCZbF38iqrRWpuVUz6gmPKD1JuVUz6gmPKD1JnGk7QcwmWxd/Iqq19tLpU/V4/sKZJxpqJexEJt7HpOgdqtWlbGuH5KN7afnZqohudsH2fsmnrsbnvU2kJZ0KXbLUmTgyMq3Q2EwMH+FDJ0rAPwxHDdubp9lDJXgfAPE6FWtE2J3NyI+JKg2A3SZSW+J56C7e7AetT+i0un0pphYepUOXuLOj5OU93W45/ut1ApUMHKmHe1dwby2DGNY0BjQ0cACjxdbU/GcW3cNJ57FlzVZfrN/pyWulqc/2zY01FL3g3stmFlFdp6WOnaWs26+9U3PLjcoiIrK8oiIiL4axV5Ki0+JP1OOIEtDtlPLS7SbDMLk5yo2NlHB5/qrh/6kb0KE7OGIWxZ6VoMKI3JgWmI9j/OQQ0ad4XPaFVpiNJJym964Stel6PZJGHvOkrojdQwfzq7ykb0JuoYP51d5SN6Fztlt4ze9MpvGH7ly/erOa4N5+Xouid1DB/OrvKRvQsO2TcGuBDqq4g7xlI3oXO+W3jN70y28ZvehsdBXM1wbz/vBdAboGBOXDycb0JugYD5cPJxvQuf8tvGb3plt4ze9V8lp+o3kF7zdH1zzXQG6BgTlo8nG9CboGBOWjycb0Ln/AC28ZvemU3jD9yZLT9RvIJm6PrnmugN0DAnLR5ON6E3QMCctHk43oXP+U3jD9yZTeMP3JktP1G8gmbo+uea6A3QMCctHk43oTdAwJy0eTjehc/ZTeMO9MpvGHemS0/UbyCZuj6x5roJuyDgVpBE8ARo/g43oXvun4PAsKo4D/wASN6FztlN4w70ym8Yd6kjjjj+AAcAuHoyE63Hn7LordPwfzq/ykb0JuoYP51d5SN6FztlN4w70Dm8Yd6kv3rma4N5/3gujIOyXhOPHhQINSe+LFeGMaJSNncTYD5eEqUMmYboxgh14gFyADmVE7ENHZOVuLWI4ypanNymfqinR3C57ldVKbkwnTEUgPjG9+hVJahzZ2RN26T3D3KzKqCOJxDCdH1WzRYBBFwbrKuqkiIiItXUJARXh8GVl3PJu974bST3hfIKZH3paT8Jmpb6wSwVKaixrsIyOHAqVspaLWWh2smOTSXht1LO1kxyaS8Jupb5FFm0dq/zey7jzuC0O1kxyaS8JupY2smOTSXht1LfombR2r/N7JjzuC0G1kxyaS8NupNrJjk0l4bdS36Jm0dq/zeyY87gtBtZMcmkvDbqTayY5NJeG3Ut+iZtHav8AN7JjzuC0O1kxyaS8JupY2smOTSXht1LfombR2r/N7JjzuC0G1kxyaS8NupNrJjk0l4bdS36Jm0dq/wA3smPO4LQ7WTHJpLwm6ljayY5NJeG3Ut+iZtHav83smPO4LQbWTHJpLw26k2smOTSXht1LfombR2r/ADeyY87gtGynzWSIRZChwi4OcIbQP8BbCYhOGSIeYAAC29nX12CWCkjoI4w7SSTtJuV5dISvGWYWtNxa5vbgXsEssq4xuCLKMoiIvSL/2Q=="/>
          <p:cNvSpPr>
            <a:spLocks noChangeAspect="1" noChangeArrowheads="1"/>
          </p:cNvSpPr>
          <p:nvPr/>
        </p:nvSpPr>
        <p:spPr bwMode="auto">
          <a:xfrm>
            <a:off x="520700" y="-104775"/>
            <a:ext cx="1495425" cy="1143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4807223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7104888" cy="990600"/>
          </a:xfrm>
        </p:spPr>
        <p:txBody>
          <a:bodyPr/>
          <a:lstStyle/>
          <a:p>
            <a:pPr algn="ctr"/>
            <a:r>
              <a:rPr lang="en-US" dirty="0"/>
              <a:t>Track Events </a:t>
            </a:r>
          </a:p>
        </p:txBody>
      </p:sp>
      <p:sp>
        <p:nvSpPr>
          <p:cNvPr id="5" name="Content Placeholder 2"/>
          <p:cNvSpPr txBox="1">
            <a:spLocks/>
          </p:cNvSpPr>
          <p:nvPr/>
        </p:nvSpPr>
        <p:spPr>
          <a:xfrm>
            <a:off x="304800" y="1600200"/>
            <a:ext cx="8461248" cy="4648200"/>
          </a:xfrm>
          <a:prstGeom prst="rect">
            <a:avLst/>
          </a:prstGeom>
        </p:spPr>
        <p:txBody>
          <a:bodyPr>
            <a:no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In competition the commands of the Starter shall be “on your marks,” “set,” and when all the competitors are set, the gun shall be fired. </a:t>
            </a:r>
          </a:p>
          <a:p>
            <a:pPr marL="342900" indent="-342900">
              <a:buFont typeface="Arial" pitchFamily="34" charset="0"/>
              <a:buChar char="•"/>
            </a:pPr>
            <a:r>
              <a:rPr lang="en-US" sz="2400" dirty="0"/>
              <a:t>In races 800 M or longer, the command shall be “on your marks” and when all competitors are steady, the gun shall be fired. A competitor shall not touch the ground with his/her hand(s).</a:t>
            </a:r>
          </a:p>
          <a:p>
            <a:pPr marL="342900" indent="-342900">
              <a:buFont typeface="Arial" pitchFamily="34" charset="0"/>
              <a:buChar char="•"/>
            </a:pPr>
            <a:r>
              <a:rPr lang="en-US" sz="2400" dirty="0"/>
              <a:t>Starting races longer than 400 M: 800M distance-runner will run in the lanes through the first turn and break toward lane one at the break line marked after the first turn. 1500M and greater distances- A waterfall start shall be used. </a:t>
            </a:r>
          </a:p>
        </p:txBody>
      </p:sp>
    </p:spTree>
    <p:extLst>
      <p:ext uri="{BB962C8B-B14F-4D97-AF65-F5344CB8AC3E}">
        <p14:creationId xmlns:p14="http://schemas.microsoft.com/office/powerpoint/2010/main" val="3699493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7132320" cy="990600"/>
          </a:xfrm>
        </p:spPr>
        <p:txBody>
          <a:bodyPr/>
          <a:lstStyle/>
          <a:p>
            <a:pPr algn="ctr"/>
            <a:r>
              <a:rPr lang="en-US" dirty="0"/>
              <a:t>Track Events </a:t>
            </a:r>
          </a:p>
        </p:txBody>
      </p:sp>
      <p:sp>
        <p:nvSpPr>
          <p:cNvPr id="5" name="Content Placeholder 2"/>
          <p:cNvSpPr txBox="1">
            <a:spLocks/>
          </p:cNvSpPr>
          <p:nvPr/>
        </p:nvSpPr>
        <p:spPr>
          <a:xfrm>
            <a:off x="304800" y="1600200"/>
            <a:ext cx="8461248" cy="4648200"/>
          </a:xfrm>
          <a:prstGeom prst="rect">
            <a:avLst/>
          </a:prstGeom>
        </p:spPr>
        <p:txBody>
          <a:bodyPr>
            <a:no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All races up to and including the 100M shall be run on a “straight away” on a regular 400M track.</a:t>
            </a:r>
          </a:p>
          <a:p>
            <a:pPr marL="342900" indent="-342900">
              <a:buFont typeface="Arial" pitchFamily="34" charset="0"/>
              <a:buChar char="•"/>
            </a:pPr>
            <a:r>
              <a:rPr lang="en-US" sz="2400" dirty="0"/>
              <a:t>All races up to the 100M shall be measured from the finish line. The start line will be adjusted for the various distances. </a:t>
            </a:r>
          </a:p>
          <a:p>
            <a:pPr marL="342900" indent="-342900">
              <a:buFont typeface="Arial" pitchFamily="34" charset="0"/>
              <a:buChar char="•"/>
            </a:pPr>
            <a:r>
              <a:rPr lang="en-US" sz="2400" dirty="0"/>
              <a:t>All runners shall start from behind the start line. A runner completes the race when his/her torso reaches the perpendicular plane of the nearer edge of the finish line. </a:t>
            </a:r>
          </a:p>
        </p:txBody>
      </p:sp>
    </p:spTree>
    <p:extLst>
      <p:ext uri="{BB962C8B-B14F-4D97-AF65-F5344CB8AC3E}">
        <p14:creationId xmlns:p14="http://schemas.microsoft.com/office/powerpoint/2010/main" val="36550458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7168896" cy="990600"/>
          </a:xfrm>
        </p:spPr>
        <p:txBody>
          <a:bodyPr/>
          <a:lstStyle/>
          <a:p>
            <a:pPr algn="ctr"/>
            <a:r>
              <a:rPr lang="en-US" dirty="0"/>
              <a:t>Track Events </a:t>
            </a:r>
          </a:p>
        </p:txBody>
      </p:sp>
      <p:sp>
        <p:nvSpPr>
          <p:cNvPr id="5" name="Content Placeholder 2"/>
          <p:cNvSpPr txBox="1">
            <a:spLocks/>
          </p:cNvSpPr>
          <p:nvPr/>
        </p:nvSpPr>
        <p:spPr>
          <a:xfrm>
            <a:off x="304800" y="1600200"/>
            <a:ext cx="8461248" cy="4648200"/>
          </a:xfrm>
          <a:prstGeom prst="rect">
            <a:avLst/>
          </a:prstGeom>
        </p:spPr>
        <p:txBody>
          <a:bodyPr>
            <a:no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The starter shall give each competitor a chance to do his/her best by: </a:t>
            </a:r>
          </a:p>
          <a:p>
            <a:pPr marL="387350" lvl="1" indent="-342900">
              <a:buFont typeface="Arial" pitchFamily="34" charset="0"/>
              <a:buChar char="•"/>
            </a:pPr>
            <a:r>
              <a:rPr lang="en-US" sz="2000" dirty="0"/>
              <a:t>Giving the competitors ample time to settle down after taking their marks. </a:t>
            </a:r>
          </a:p>
          <a:p>
            <a:pPr marL="387350" lvl="1" indent="-342900">
              <a:buFont typeface="Arial" pitchFamily="34" charset="0"/>
              <a:buChar char="•"/>
            </a:pPr>
            <a:r>
              <a:rPr lang="en-US" sz="2000" dirty="0"/>
              <a:t>Starting the sequence over if any runner is off-balance.</a:t>
            </a:r>
          </a:p>
          <a:p>
            <a:pPr marL="387350" lvl="1" indent="-342900">
              <a:buFont typeface="Arial" pitchFamily="34" charset="0"/>
              <a:buChar char="•"/>
            </a:pPr>
            <a:r>
              <a:rPr lang="en-US" sz="2000" dirty="0"/>
              <a:t>Not holding the runners too long after the set command. </a:t>
            </a:r>
          </a:p>
          <a:p>
            <a:pPr marL="342900" indent="-342900">
              <a:buFont typeface="Arial" pitchFamily="34" charset="0"/>
              <a:buChar char="•"/>
            </a:pPr>
            <a:r>
              <a:rPr lang="en-US" sz="2400" dirty="0"/>
              <a:t>In relay events, runners must pass the baton within the exchange zone. Runners may not throw the baton to make a pass, and they must remain in their lanes throughout the 4x100 meter relay race. If there is a dropped baton, the athlete who dropped the baton must be the one to recover it.</a:t>
            </a:r>
          </a:p>
        </p:txBody>
      </p:sp>
    </p:spTree>
    <p:extLst>
      <p:ext uri="{BB962C8B-B14F-4D97-AF65-F5344CB8AC3E}">
        <p14:creationId xmlns:p14="http://schemas.microsoft.com/office/powerpoint/2010/main" val="5577170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7196328" cy="990600"/>
          </a:xfrm>
        </p:spPr>
        <p:txBody>
          <a:bodyPr/>
          <a:lstStyle/>
          <a:p>
            <a:pPr algn="ctr"/>
            <a:r>
              <a:rPr lang="en-US" dirty="0"/>
              <a:t>Track Events </a:t>
            </a:r>
          </a:p>
        </p:txBody>
      </p:sp>
      <p:sp>
        <p:nvSpPr>
          <p:cNvPr id="5" name="Content Placeholder 2"/>
          <p:cNvSpPr txBox="1">
            <a:spLocks/>
          </p:cNvSpPr>
          <p:nvPr/>
        </p:nvSpPr>
        <p:spPr>
          <a:xfrm>
            <a:off x="304800" y="1600200"/>
            <a:ext cx="8461248" cy="4648200"/>
          </a:xfrm>
          <a:prstGeom prst="rect">
            <a:avLst/>
          </a:prstGeom>
        </p:spPr>
        <p:txBody>
          <a:bodyPr>
            <a:no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One false start is allowed before disqualification.</a:t>
            </a:r>
          </a:p>
          <a:p>
            <a:pPr marL="387350" lvl="1" indent="-342900">
              <a:buFont typeface="Arial" pitchFamily="34" charset="0"/>
              <a:buChar char="•"/>
            </a:pPr>
            <a:r>
              <a:rPr lang="en-US" sz="2000" dirty="0"/>
              <a:t>Runners will be disqualified for their second false start in a race.</a:t>
            </a:r>
          </a:p>
          <a:p>
            <a:pPr marL="342900" indent="-342900">
              <a:buFont typeface="Arial" panose="020B0604020202020204" pitchFamily="34" charset="0"/>
              <a:buChar char="•"/>
            </a:pPr>
            <a:r>
              <a:rPr lang="en-US" sz="2400" dirty="0"/>
              <a:t>An athlete may not re-enter a race after exiting the race for any reason to continue competition. </a:t>
            </a:r>
          </a:p>
        </p:txBody>
      </p:sp>
    </p:spTree>
    <p:extLst>
      <p:ext uri="{BB962C8B-B14F-4D97-AF65-F5344CB8AC3E}">
        <p14:creationId xmlns:p14="http://schemas.microsoft.com/office/powerpoint/2010/main" val="30392713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7187184" cy="990600"/>
          </a:xfrm>
        </p:spPr>
        <p:txBody>
          <a:bodyPr/>
          <a:lstStyle/>
          <a:p>
            <a:pPr algn="ctr"/>
            <a:r>
              <a:rPr lang="en-US" dirty="0"/>
              <a:t>Lane Violations</a:t>
            </a:r>
          </a:p>
        </p:txBody>
      </p:sp>
      <p:sp>
        <p:nvSpPr>
          <p:cNvPr id="5" name="Content Placeholder 2"/>
          <p:cNvSpPr txBox="1">
            <a:spLocks/>
          </p:cNvSpPr>
          <p:nvPr/>
        </p:nvSpPr>
        <p:spPr>
          <a:xfrm>
            <a:off x="612648" y="1600200"/>
            <a:ext cx="8153400" cy="5029200"/>
          </a:xfrm>
          <a:prstGeom prst="rect">
            <a:avLst/>
          </a:prstGeom>
        </p:spPr>
        <p:txBody>
          <a:bodyPr>
            <a:normAutofit fontScale="85000" lnSpcReduction="20000"/>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800" dirty="0"/>
              <a:t>In all races run in lanes, each competitor shall keep within his allocated lane from start to finish. </a:t>
            </a:r>
          </a:p>
          <a:p>
            <a:pPr marL="342900" indent="-342900">
              <a:buFont typeface="Arial" pitchFamily="34" charset="0"/>
              <a:buChar char="•"/>
            </a:pPr>
            <a:r>
              <a:rPr lang="en-US" sz="2800" dirty="0"/>
              <a:t>If a competitor is pushed or forced by another person to run outside his lane, and if no material advantage is gained, the competitor should not be disqualified. </a:t>
            </a:r>
          </a:p>
          <a:p>
            <a:pPr marL="342900" indent="-342900">
              <a:buFont typeface="Arial" pitchFamily="34" charset="0"/>
              <a:buChar char="•"/>
            </a:pPr>
            <a:r>
              <a:rPr lang="en-US" sz="2800" dirty="0"/>
              <a:t>If an athlete either: Runs outside his/her lane in the straight or runs outside the outer line of his lane on the bend, with no material advantage thereby being gained, and no other runner is obstructed, then the competitor should not be disqualified. </a:t>
            </a:r>
          </a:p>
          <a:p>
            <a:pPr marL="342900" indent="-342900">
              <a:buFont typeface="Arial" pitchFamily="34" charset="0"/>
              <a:buChar char="•"/>
            </a:pPr>
            <a:r>
              <a:rPr lang="en-US" sz="2800" dirty="0"/>
              <a:t>Due to the possibility of low registration numbers, events age groups, and male and females may be combined. Athletes will be awarded separately.</a:t>
            </a:r>
          </a:p>
          <a:p>
            <a:pPr marL="0" indent="0"/>
            <a:endParaRPr lang="en-US" dirty="0"/>
          </a:p>
        </p:txBody>
      </p:sp>
    </p:spTree>
    <p:extLst>
      <p:ext uri="{BB962C8B-B14F-4D97-AF65-F5344CB8AC3E}">
        <p14:creationId xmlns:p14="http://schemas.microsoft.com/office/powerpoint/2010/main" val="73371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12648" y="228600"/>
            <a:ext cx="7150608" cy="990600"/>
          </a:xfrm>
        </p:spPr>
        <p:txBody>
          <a:bodyPr/>
          <a:lstStyle/>
          <a:p>
            <a:pPr algn="ctr"/>
            <a:r>
              <a:rPr lang="en-US" dirty="0"/>
              <a:t>Standing Long Jump</a:t>
            </a:r>
          </a:p>
        </p:txBody>
      </p:sp>
      <p:sp>
        <p:nvSpPr>
          <p:cNvPr id="6" name="Content Placeholder 2"/>
          <p:cNvSpPr txBox="1">
            <a:spLocks/>
          </p:cNvSpPr>
          <p:nvPr/>
        </p:nvSpPr>
        <p:spPr>
          <a:xfrm>
            <a:off x="304800" y="1524000"/>
            <a:ext cx="8153400" cy="5105400"/>
          </a:xfrm>
          <a:prstGeom prst="rect">
            <a:avLst/>
          </a:prstGeom>
        </p:spPr>
        <p:txBody>
          <a:bodyPr>
            <a:no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Competitors shall start with both feet behind a designated take-off line and on the ground. </a:t>
            </a:r>
          </a:p>
          <a:p>
            <a:pPr marL="387350" lvl="1" indent="-342900">
              <a:buFont typeface="Arial" pitchFamily="34" charset="0"/>
              <a:buChar char="•"/>
            </a:pPr>
            <a:r>
              <a:rPr lang="en-US" sz="2000" dirty="0"/>
              <a:t>A competitor shall use both feet on the take-off. </a:t>
            </a:r>
          </a:p>
          <a:p>
            <a:pPr marL="387350" lvl="1" indent="-342900">
              <a:buFont typeface="Arial" pitchFamily="34" charset="0"/>
              <a:buChar char="•"/>
            </a:pPr>
            <a:r>
              <a:rPr lang="en-US" sz="2000" dirty="0"/>
              <a:t>He/she may rock backward and forward lifting his/her heels and toes alternately, but he/she may not lift either foot clear off the ground.</a:t>
            </a:r>
          </a:p>
          <a:p>
            <a:pPr marL="342900" indent="-342900">
              <a:buFont typeface="Arial" pitchFamily="34" charset="0"/>
              <a:buChar char="•"/>
            </a:pPr>
            <a:r>
              <a:rPr lang="en-US" sz="2400" dirty="0"/>
              <a:t>Each competitor shall be allowed three non-consecutive jumps. The athlete’s best jump will be used for scoring. </a:t>
            </a:r>
          </a:p>
          <a:p>
            <a:pPr marL="387350" lvl="1" indent="-342900">
              <a:buFont typeface="Arial" pitchFamily="34" charset="0"/>
              <a:buChar char="•"/>
            </a:pPr>
            <a:r>
              <a:rPr lang="en-US" sz="2000" dirty="0"/>
              <a:t>All three jumps shall be measured and recorded for the purpose of breaking ties. </a:t>
            </a:r>
          </a:p>
        </p:txBody>
      </p:sp>
    </p:spTree>
    <p:extLst>
      <p:ext uri="{BB962C8B-B14F-4D97-AF65-F5344CB8AC3E}">
        <p14:creationId xmlns:p14="http://schemas.microsoft.com/office/powerpoint/2010/main" val="3007264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12648" y="228600"/>
            <a:ext cx="7150608" cy="990600"/>
          </a:xfrm>
        </p:spPr>
        <p:txBody>
          <a:bodyPr/>
          <a:lstStyle/>
          <a:p>
            <a:pPr algn="ctr"/>
            <a:r>
              <a:rPr lang="en-US" dirty="0"/>
              <a:t>Standing Long Jump</a:t>
            </a:r>
          </a:p>
        </p:txBody>
      </p:sp>
      <p:sp>
        <p:nvSpPr>
          <p:cNvPr id="6" name="Content Placeholder 2"/>
          <p:cNvSpPr txBox="1">
            <a:spLocks/>
          </p:cNvSpPr>
          <p:nvPr/>
        </p:nvSpPr>
        <p:spPr>
          <a:xfrm>
            <a:off x="304800" y="1524000"/>
            <a:ext cx="8153400" cy="5105400"/>
          </a:xfrm>
          <a:prstGeom prst="rect">
            <a:avLst/>
          </a:prstGeom>
        </p:spPr>
        <p:txBody>
          <a:bodyPr>
            <a:no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solidFill>
                  <a:srgbClr val="222421"/>
                </a:solidFill>
                <a:effectLst/>
                <a:latin typeface="+mn-lt"/>
                <a:ea typeface="Calibri" panose="020F0502020204030204" pitchFamily="34" charset="0"/>
              </a:rPr>
              <a:t>All distances will be measured along a perpendicular line from the foul line to the closest impression on the landing area made by any part of the athlete’s body or clothing. </a:t>
            </a:r>
          </a:p>
          <a:p>
            <a:pPr marL="342900" indent="-342900">
              <a:buFont typeface="Arial" pitchFamily="34" charset="0"/>
              <a:buChar char="•"/>
            </a:pPr>
            <a:r>
              <a:rPr lang="en-US" sz="2400" dirty="0"/>
              <a:t>Distance will be measured from the closest impression on the landing area made by a part of the body (including arms and hands) to the take-off line. </a:t>
            </a:r>
          </a:p>
          <a:p>
            <a:pPr marL="387350" lvl="1" indent="-342900">
              <a:buFont typeface="Arial" pitchFamily="34" charset="0"/>
              <a:buChar char="•"/>
            </a:pPr>
            <a:r>
              <a:rPr lang="en-US" sz="2000" dirty="0">
                <a:solidFill>
                  <a:srgbClr val="222421"/>
                </a:solidFill>
                <a:effectLst/>
                <a:ea typeface="Calibri" panose="020F0502020204030204" pitchFamily="34" charset="0"/>
              </a:rPr>
              <a:t>Measurement will be taken in centimeters and meters. </a:t>
            </a:r>
            <a:endParaRPr lang="en-US" sz="2000" dirty="0"/>
          </a:p>
          <a:p>
            <a:pPr marL="342900" indent="-342900">
              <a:buFont typeface="Arial" pitchFamily="34" charset="0"/>
              <a:buChar char="•"/>
            </a:pPr>
            <a:r>
              <a:rPr lang="en-US" sz="2400" dirty="0"/>
              <a:t>Exit pit from sides or rear. </a:t>
            </a:r>
          </a:p>
          <a:p>
            <a:pPr marL="387350" lvl="1" indent="-342900">
              <a:buFont typeface="Arial" pitchFamily="34" charset="0"/>
              <a:buChar char="•"/>
            </a:pPr>
            <a:r>
              <a:rPr lang="en-US" sz="2000" dirty="0"/>
              <a:t>Walking back toward the runway, through your mark and crossing over the takeoff line will result in a foul </a:t>
            </a:r>
          </a:p>
          <a:p>
            <a:pPr marL="638175" lvl="2" indent="-342900">
              <a:buFont typeface="Arial" pitchFamily="34" charset="0"/>
              <a:buChar char="•"/>
            </a:pPr>
            <a:r>
              <a:rPr lang="en-US" sz="1800" dirty="0"/>
              <a:t>For both standing and running long jump.</a:t>
            </a:r>
          </a:p>
        </p:txBody>
      </p:sp>
    </p:spTree>
    <p:extLst>
      <p:ext uri="{BB962C8B-B14F-4D97-AF65-F5344CB8AC3E}">
        <p14:creationId xmlns:p14="http://schemas.microsoft.com/office/powerpoint/2010/main" val="20019610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12648" y="228600"/>
            <a:ext cx="8153400" cy="990600"/>
          </a:xfrm>
        </p:spPr>
        <p:txBody>
          <a:bodyPr/>
          <a:lstStyle/>
          <a:p>
            <a:r>
              <a:rPr lang="en-US" dirty="0"/>
              <a:t>Running Long Jump</a:t>
            </a:r>
          </a:p>
        </p:txBody>
      </p:sp>
      <p:sp>
        <p:nvSpPr>
          <p:cNvPr id="6" name="Content Placeholder 2"/>
          <p:cNvSpPr txBox="1">
            <a:spLocks/>
          </p:cNvSpPr>
          <p:nvPr/>
        </p:nvSpPr>
        <p:spPr>
          <a:xfrm>
            <a:off x="283464" y="1587940"/>
            <a:ext cx="8482584" cy="4495800"/>
          </a:xfrm>
          <a:prstGeom prst="rect">
            <a:avLst/>
          </a:prstGeom>
        </p:spPr>
        <p:txBody>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The athlete must be able to jump at least one meter, which is the minimum distance between the toe board and the sand pit.</a:t>
            </a:r>
          </a:p>
          <a:p>
            <a:pPr marL="342900" indent="-342900">
              <a:buFont typeface="Arial" pitchFamily="34" charset="0"/>
              <a:buChar char="•"/>
            </a:pPr>
            <a:r>
              <a:rPr lang="en-US" sz="2400" dirty="0"/>
              <a:t>Each competitor shall be allowed three non-consecutive jumps. The athlete’s best jump will be used for scoring.</a:t>
            </a:r>
          </a:p>
          <a:p>
            <a:pPr marL="387350" lvl="1" indent="-342900">
              <a:buFont typeface="Arial" pitchFamily="34" charset="0"/>
              <a:buChar char="•"/>
            </a:pPr>
            <a:r>
              <a:rPr lang="en-US" sz="2000" dirty="0"/>
              <a:t>All three jumps shall be measured and recorded for the purpose of breaking ties. </a:t>
            </a:r>
          </a:p>
          <a:p>
            <a:pPr marL="457200" indent="-457200">
              <a:buFont typeface="Arial" panose="020B0604020202020204" pitchFamily="34" charset="0"/>
              <a:buChar char="•"/>
            </a:pPr>
            <a:r>
              <a:rPr lang="en-US" sz="2400" dirty="0">
                <a:solidFill>
                  <a:srgbClr val="222421"/>
                </a:solidFill>
                <a:effectLst/>
                <a:latin typeface="+mn-lt"/>
                <a:ea typeface="Calibri" panose="020F0502020204030204" pitchFamily="34" charset="0"/>
              </a:rPr>
              <a:t>All distances will be measured along a perpendicular line from the foul line to the closest impression on the landing area made by any part of the athlete’s body or clothing. </a:t>
            </a:r>
          </a:p>
          <a:p>
            <a:pPr marL="501650" lvl="1" indent="-457200">
              <a:buFont typeface="Arial" panose="020B0604020202020204" pitchFamily="34" charset="0"/>
              <a:buChar char="•"/>
            </a:pPr>
            <a:r>
              <a:rPr lang="en-US" sz="2000" dirty="0">
                <a:solidFill>
                  <a:srgbClr val="222421"/>
                </a:solidFill>
                <a:effectLst/>
                <a:ea typeface="Calibri" panose="020F0502020204030204" pitchFamily="34" charset="0"/>
              </a:rPr>
              <a:t>Measurement will be taken in centimeters and meters.</a:t>
            </a:r>
          </a:p>
          <a:p>
            <a:pPr marL="0" indent="0"/>
            <a:endParaRPr lang="en-US" dirty="0"/>
          </a:p>
        </p:txBody>
      </p:sp>
    </p:spTree>
    <p:extLst>
      <p:ext uri="{BB962C8B-B14F-4D97-AF65-F5344CB8AC3E}">
        <p14:creationId xmlns:p14="http://schemas.microsoft.com/office/powerpoint/2010/main" val="1376256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12648" y="228600"/>
            <a:ext cx="7132320" cy="990600"/>
          </a:xfrm>
        </p:spPr>
        <p:txBody>
          <a:bodyPr/>
          <a:lstStyle/>
          <a:p>
            <a:pPr algn="ctr"/>
            <a:r>
              <a:rPr lang="en-US" dirty="0"/>
              <a:t>Running Long Jump</a:t>
            </a:r>
          </a:p>
        </p:txBody>
      </p:sp>
      <p:sp>
        <p:nvSpPr>
          <p:cNvPr id="6" name="Content Placeholder 2"/>
          <p:cNvSpPr txBox="1">
            <a:spLocks/>
          </p:cNvSpPr>
          <p:nvPr/>
        </p:nvSpPr>
        <p:spPr>
          <a:xfrm>
            <a:off x="283464" y="1587940"/>
            <a:ext cx="8482584" cy="4495800"/>
          </a:xfrm>
          <a:prstGeom prst="rect">
            <a:avLst/>
          </a:prstGeom>
        </p:spPr>
        <p:txBody>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anose="020B0604020202020204" pitchFamily="34" charset="0"/>
              <a:buChar char="•"/>
            </a:pPr>
            <a:r>
              <a:rPr lang="en-US" sz="2400" dirty="0">
                <a:solidFill>
                  <a:srgbClr val="222421"/>
                </a:solidFill>
                <a:effectLst/>
                <a:ea typeface="Calibri" panose="020F0502020204030204" pitchFamily="34" charset="0"/>
                <a:cs typeface="Times New Roman" panose="02020603050405020304" pitchFamily="18" charset="0"/>
              </a:rPr>
              <a:t>Prior to competition, an athlete may receive assistance from an official to mark their runway starting point</a:t>
            </a:r>
            <a:endParaRPr lang="en-US" sz="2400" dirty="0">
              <a:solidFill>
                <a:srgbClr val="222421"/>
              </a:solidFill>
            </a:endParaRPr>
          </a:p>
        </p:txBody>
      </p:sp>
    </p:spTree>
    <p:extLst>
      <p:ext uri="{BB962C8B-B14F-4D97-AF65-F5344CB8AC3E}">
        <p14:creationId xmlns:p14="http://schemas.microsoft.com/office/powerpoint/2010/main" val="10938876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Track Events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50 M Dash</a:t>
            </a:r>
          </a:p>
          <a:p>
            <a:pPr marL="342900" indent="-342900">
              <a:buFont typeface="Arial" panose="020B0604020202020204" pitchFamily="34" charset="0"/>
              <a:buChar char="•"/>
            </a:pPr>
            <a:r>
              <a:rPr lang="en-US" sz="2400" dirty="0"/>
              <a:t>100 M Dash</a:t>
            </a:r>
          </a:p>
          <a:p>
            <a:pPr marL="342900" indent="-342900">
              <a:buFont typeface="Arial" panose="020B0604020202020204" pitchFamily="34" charset="0"/>
              <a:buChar char="•"/>
            </a:pPr>
            <a:r>
              <a:rPr lang="en-US" sz="2400" dirty="0"/>
              <a:t>200 M Dash</a:t>
            </a:r>
          </a:p>
          <a:p>
            <a:pPr marL="342900" indent="-342900">
              <a:buFont typeface="Arial" panose="020B0604020202020204" pitchFamily="34" charset="0"/>
              <a:buChar char="•"/>
            </a:pPr>
            <a:r>
              <a:rPr lang="en-US" sz="2400" dirty="0"/>
              <a:t>400 M Dash</a:t>
            </a:r>
          </a:p>
          <a:p>
            <a:pPr marL="342900" indent="-342900">
              <a:buFont typeface="Arial" panose="020B0604020202020204" pitchFamily="34" charset="0"/>
              <a:buChar char="•"/>
            </a:pPr>
            <a:r>
              <a:rPr lang="en-US" sz="2400" dirty="0"/>
              <a:t>800 M Run</a:t>
            </a:r>
          </a:p>
          <a:p>
            <a:pPr marL="342900" indent="-342900">
              <a:buFont typeface="Arial" panose="020B0604020202020204" pitchFamily="34" charset="0"/>
              <a:buChar char="•"/>
            </a:pPr>
            <a:r>
              <a:rPr lang="en-US" sz="2400" dirty="0"/>
              <a:t>1500 M Run</a:t>
            </a:r>
          </a:p>
          <a:p>
            <a:pPr marL="342900" indent="-342900">
              <a:buFont typeface="Arial" panose="020B0604020202020204" pitchFamily="34" charset="0"/>
              <a:buChar char="•"/>
            </a:pPr>
            <a:r>
              <a:rPr lang="en-US" sz="2400" dirty="0"/>
              <a:t>5000 M Run </a:t>
            </a:r>
          </a:p>
          <a:p>
            <a:pPr marL="342900" indent="-342900">
              <a:buFont typeface="Arial" panose="020B0604020202020204" pitchFamily="34" charset="0"/>
              <a:buChar char="•"/>
            </a:pPr>
            <a:r>
              <a:rPr lang="en-US" sz="2400" dirty="0"/>
              <a:t>4 x 100 M Relay</a:t>
            </a:r>
          </a:p>
          <a:p>
            <a:pPr marL="342900" indent="-342900">
              <a:spcBef>
                <a:spcPts val="844"/>
              </a:spcBef>
              <a:buFont typeface="Arial"/>
              <a:buChar char="•"/>
              <a:defRPr/>
            </a:pPr>
            <a:endParaRPr lang="en-US" dirty="0"/>
          </a:p>
        </p:txBody>
      </p:sp>
      <p:pic>
        <p:nvPicPr>
          <p:cNvPr id="5" name="Picture 2" descr="http://t3.gstatic.com/images?q=tbn:ANd9GcTj_IrTvSF3tbuwrrShOCWlt__pPUFCAej9cljy6I6lbeABHCYq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3351" y="1905000"/>
            <a:ext cx="5024046" cy="3343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7114032" cy="990600"/>
          </a:xfrm>
        </p:spPr>
        <p:txBody>
          <a:bodyPr/>
          <a:lstStyle/>
          <a:p>
            <a:pPr algn="ctr"/>
            <a:r>
              <a:rPr lang="en-US" dirty="0"/>
              <a:t>Shot Put</a:t>
            </a:r>
          </a:p>
        </p:txBody>
      </p:sp>
      <p:sp>
        <p:nvSpPr>
          <p:cNvPr id="5" name="Content Placeholder 2"/>
          <p:cNvSpPr txBox="1">
            <a:spLocks/>
          </p:cNvSpPr>
          <p:nvPr/>
        </p:nvSpPr>
        <p:spPr>
          <a:xfrm>
            <a:off x="189780" y="1600200"/>
            <a:ext cx="8801819" cy="5105400"/>
          </a:xfrm>
          <a:prstGeom prst="rect">
            <a:avLst/>
          </a:prstGeom>
        </p:spPr>
        <p:txBody>
          <a:bodyPr>
            <a:normAutofit fontScale="25000" lnSpcReduction="20000"/>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457200" indent="-457200">
              <a:buFont typeface="Arial" pitchFamily="34" charset="0"/>
              <a:buChar char="•"/>
            </a:pPr>
            <a:r>
              <a:rPr lang="en-US" sz="9600" dirty="0"/>
              <a:t>The shot may be steel, brass, or a synthetic-covered implement. The size of the shot used in competitor varies according to the divisions as follows: female athletes, age 8-11 will use 4#. Male athletes, aged 8-11 will use 6#. Female athletes, age 12 and up will use 6#. Male athletes age 12 and up will use 8#. A wheelchair athlete can use a 4# shot.</a:t>
            </a:r>
          </a:p>
          <a:p>
            <a:pPr marL="457200" indent="-457200">
              <a:buFont typeface="Arial" pitchFamily="34" charset="0"/>
              <a:buChar char="•"/>
            </a:pPr>
            <a:r>
              <a:rPr lang="en-US" sz="9600" dirty="0"/>
              <a:t>The use of any mechanical aid shall not be allowed. For protective purposes only, the wrist, the hand, or as many as two adjoining fingers may be taped. There shall be no connecting tape between the fingers and the palm, fingers and the back of the hand, wrist and palm, wrist and the back of the hand, fingers and wrist, and the front and the back of the hand between fingers.</a:t>
            </a:r>
          </a:p>
          <a:p>
            <a:pPr marL="457200" indent="-457200">
              <a:buFont typeface="Arial" pitchFamily="34" charset="0"/>
              <a:buChar char="•"/>
            </a:pPr>
            <a:r>
              <a:rPr lang="en-US" sz="9600" dirty="0"/>
              <a:t>The shot shall be put from the shoulder with one hand only. At the time the competitor takes a stance in the ring to commence a put, the shot shall touch or be in close proximity to the chin, and the hand shall not be dropped below the position during the act of putting. The shot must not at any time be brought behind the line of the shoulders and thrown. A competitor must start from a stationary position inside the circle and must exit the back half of the circle upon the completion of the put. </a:t>
            </a:r>
          </a:p>
          <a:p>
            <a:pPr marL="457200" indent="-457200">
              <a:buFont typeface="Arial" pitchFamily="34" charset="0"/>
              <a:buChar char="•"/>
            </a:pPr>
            <a:r>
              <a:rPr lang="en-US" sz="9600" dirty="0"/>
              <a:t>A legal put shall be made from within the circle, and the athlete, or his/her wheelchair, may not touch the top edge of the toe-board, the line of the circle, or any surface outside of the circle. It is legal to touch the inside of the toe board. </a:t>
            </a:r>
          </a:p>
          <a:p>
            <a:pPr marL="457200" indent="-457200">
              <a:buFont typeface="Arial" pitchFamily="34" charset="0"/>
              <a:buChar char="•"/>
            </a:pPr>
            <a:r>
              <a:rPr lang="en-US" sz="9600" dirty="0"/>
              <a:t>The put shall be declared foul and shall not be measured if, after entering the circle and starting the put the competitor commits any of the following: Uses any method contrary to the definition of a legal put. Causes the shot to fall on or outside the lines marking the putting sections. Puts a shot, which does not conform to the legal requirements. Wears any illegal device or taping on the putting arm, wrist hand or fingers.</a:t>
            </a:r>
          </a:p>
          <a:p>
            <a:pPr marL="457200" indent="-457200">
              <a:buFont typeface="Arial" pitchFamily="34" charset="0"/>
              <a:buChar char="•"/>
            </a:pPr>
            <a:r>
              <a:rPr lang="en-US" sz="9600" dirty="0"/>
              <a:t>Each competitor shall be allowed three non-consecutive throws. Measurement of each throw is required for the purpose of breaking ties. Enter and exit from the back or the throwing ring/circle or area. </a:t>
            </a:r>
          </a:p>
          <a:p>
            <a:pPr marL="342900" indent="-342900">
              <a:buFont typeface="Arial" pitchFamily="34" charset="0"/>
              <a:buChar char="•"/>
            </a:pPr>
            <a:endParaRPr lang="en-US" dirty="0"/>
          </a:p>
        </p:txBody>
      </p:sp>
    </p:spTree>
    <p:extLst>
      <p:ext uri="{BB962C8B-B14F-4D97-AF65-F5344CB8AC3E}">
        <p14:creationId xmlns:p14="http://schemas.microsoft.com/office/powerpoint/2010/main" val="1912021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7114032" cy="990600"/>
          </a:xfrm>
        </p:spPr>
        <p:txBody>
          <a:bodyPr/>
          <a:lstStyle/>
          <a:p>
            <a:pPr algn="ctr"/>
            <a:r>
              <a:rPr lang="en-US" dirty="0"/>
              <a:t>Shot Put</a:t>
            </a:r>
          </a:p>
        </p:txBody>
      </p:sp>
      <p:sp>
        <p:nvSpPr>
          <p:cNvPr id="5" name="Content Placeholder 2"/>
          <p:cNvSpPr txBox="1">
            <a:spLocks/>
          </p:cNvSpPr>
          <p:nvPr/>
        </p:nvSpPr>
        <p:spPr>
          <a:xfrm>
            <a:off x="189780" y="1600200"/>
            <a:ext cx="8801819" cy="4507992"/>
          </a:xfrm>
          <a:prstGeom prst="rect">
            <a:avLst/>
          </a:prstGeom>
        </p:spPr>
        <p:txBody>
          <a:bodyPr>
            <a:norm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457200" indent="-457200">
              <a:buFont typeface="Arial" pitchFamily="34" charset="0"/>
              <a:buChar char="•"/>
            </a:pPr>
            <a:r>
              <a:rPr lang="en-US" sz="2400" dirty="0"/>
              <a:t>The shot may be steel, brass, or a synthetic-covered implement. </a:t>
            </a:r>
          </a:p>
          <a:p>
            <a:pPr marL="457200" indent="-457200">
              <a:buFont typeface="Arial" pitchFamily="34" charset="0"/>
              <a:buChar char="•"/>
            </a:pPr>
            <a:r>
              <a:rPr lang="en-US" sz="2400" dirty="0"/>
              <a:t>The size of the shot used in competitor varies according to the divisions as follows: </a:t>
            </a:r>
          </a:p>
          <a:p>
            <a:pPr marL="501650" lvl="1" indent="-457200">
              <a:buFont typeface="Arial" pitchFamily="34" charset="0"/>
              <a:buChar char="•"/>
            </a:pPr>
            <a:r>
              <a:rPr lang="en-US" sz="2000" dirty="0"/>
              <a:t>Females ages 8-11 will use a 4-pound shot. </a:t>
            </a:r>
          </a:p>
          <a:p>
            <a:pPr marL="501650" lvl="1" indent="-457200">
              <a:buFont typeface="Arial" pitchFamily="34" charset="0"/>
              <a:buChar char="•"/>
            </a:pPr>
            <a:r>
              <a:rPr lang="en-US" sz="2000" dirty="0"/>
              <a:t>Male athletes ages 8-11 will use a 6-pound shot. </a:t>
            </a:r>
          </a:p>
          <a:p>
            <a:pPr marL="501650" lvl="1" indent="-457200">
              <a:buFont typeface="Arial" pitchFamily="34" charset="0"/>
              <a:buChar char="•"/>
            </a:pPr>
            <a:r>
              <a:rPr lang="en-US" sz="2000" dirty="0"/>
              <a:t>Female athletes ages 12 and up will use 6-pound shot. </a:t>
            </a:r>
          </a:p>
          <a:p>
            <a:pPr marL="501650" lvl="1" indent="-457200">
              <a:buFont typeface="Arial" pitchFamily="34" charset="0"/>
              <a:buChar char="•"/>
            </a:pPr>
            <a:r>
              <a:rPr lang="en-US" sz="2000" dirty="0"/>
              <a:t>Male athletes ages 12 and up will use an 8-pound shot. </a:t>
            </a:r>
          </a:p>
          <a:p>
            <a:pPr marL="501650" lvl="1" indent="-457200">
              <a:buFont typeface="Arial" pitchFamily="34" charset="0"/>
              <a:buChar char="•"/>
            </a:pPr>
            <a:r>
              <a:rPr lang="en-US" sz="2000" dirty="0"/>
              <a:t>A wheelchair athlete will use a 4-pound shot.</a:t>
            </a:r>
          </a:p>
          <a:p>
            <a:pPr marL="342900" indent="-342900">
              <a:buFont typeface="Arial" pitchFamily="34" charset="0"/>
              <a:buChar char="•"/>
            </a:pPr>
            <a:endParaRPr lang="en-US" dirty="0"/>
          </a:p>
        </p:txBody>
      </p:sp>
      <p:pic>
        <p:nvPicPr>
          <p:cNvPr id="6" name="Picture 2" descr="http://t3.gstatic.com/images?q=tbn:ANd9GcQKlsXUC7LA4_SXkleiWb8XY-dpppHdITZxu20jtdWwkys6hnat5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34579" y="4599895"/>
            <a:ext cx="1719860" cy="17547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25389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7114032" cy="990600"/>
          </a:xfrm>
        </p:spPr>
        <p:txBody>
          <a:bodyPr/>
          <a:lstStyle/>
          <a:p>
            <a:pPr algn="ctr"/>
            <a:r>
              <a:rPr lang="en-US" dirty="0"/>
              <a:t>Shot Put</a:t>
            </a:r>
          </a:p>
        </p:txBody>
      </p:sp>
      <p:sp>
        <p:nvSpPr>
          <p:cNvPr id="5" name="Content Placeholder 2"/>
          <p:cNvSpPr txBox="1">
            <a:spLocks/>
          </p:cNvSpPr>
          <p:nvPr/>
        </p:nvSpPr>
        <p:spPr>
          <a:xfrm>
            <a:off x="189780" y="1600200"/>
            <a:ext cx="8801819" cy="5105400"/>
          </a:xfrm>
          <a:prstGeom prst="rect">
            <a:avLst/>
          </a:prstGeom>
        </p:spPr>
        <p:txBody>
          <a:bodyPr>
            <a:normAutofit fontScale="25000" lnSpcReduction="20000"/>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457200" indent="-457200">
              <a:buFont typeface="Arial" pitchFamily="34" charset="0"/>
              <a:buChar char="•"/>
            </a:pPr>
            <a:r>
              <a:rPr lang="en-US" sz="9600" dirty="0"/>
              <a:t>The use of any mechanical aid shall not be allowed. For protective purposes only, the wrist, the hand, or as many as two adjoining fingers may be taped. </a:t>
            </a:r>
          </a:p>
          <a:p>
            <a:pPr marL="501650" lvl="1" indent="-457200">
              <a:buFont typeface="Arial" pitchFamily="34" charset="0"/>
              <a:buChar char="•"/>
            </a:pPr>
            <a:r>
              <a:rPr lang="en-US" sz="8000" dirty="0"/>
              <a:t>There shall be no connecting tape between the fingers and the palm, fingers and the back of the hand, wrist and palm, wrist and the back of the hand, fingers and wrist, and the front and the back of the hand between fingers.</a:t>
            </a:r>
          </a:p>
          <a:p>
            <a:pPr marL="457200" indent="-457200">
              <a:buFont typeface="Arial" pitchFamily="34" charset="0"/>
              <a:buChar char="•"/>
            </a:pPr>
            <a:r>
              <a:rPr lang="en-US" sz="9600" dirty="0"/>
              <a:t>The shot shall be put from the shoulder with one hand only. </a:t>
            </a:r>
          </a:p>
          <a:p>
            <a:pPr marL="501650" lvl="1" indent="-457200">
              <a:buFont typeface="Arial" pitchFamily="34" charset="0"/>
              <a:buChar char="•"/>
            </a:pPr>
            <a:r>
              <a:rPr lang="en-US" sz="8000" dirty="0"/>
              <a:t>At the time the competitor takes a stance in the ring to commence a put, the shot shall touch or be in close proximity to the chin, and the hand shall not be dropped below the position during the act of putting. </a:t>
            </a:r>
          </a:p>
          <a:p>
            <a:pPr marL="501650" lvl="1" indent="-457200">
              <a:buFont typeface="Arial" pitchFamily="34" charset="0"/>
              <a:buChar char="•"/>
            </a:pPr>
            <a:r>
              <a:rPr lang="en-US" sz="8000" dirty="0"/>
              <a:t>The shot must not at any time be brought behind the line of the shoulders and thrown. </a:t>
            </a:r>
          </a:p>
          <a:p>
            <a:pPr marL="342900" indent="-342900">
              <a:buFont typeface="Arial" pitchFamily="34" charset="0"/>
              <a:buChar char="•"/>
            </a:pPr>
            <a:endParaRPr lang="en-US" dirty="0"/>
          </a:p>
        </p:txBody>
      </p:sp>
    </p:spTree>
    <p:extLst>
      <p:ext uri="{BB962C8B-B14F-4D97-AF65-F5344CB8AC3E}">
        <p14:creationId xmlns:p14="http://schemas.microsoft.com/office/powerpoint/2010/main" val="39497431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7114032" cy="990600"/>
          </a:xfrm>
        </p:spPr>
        <p:txBody>
          <a:bodyPr/>
          <a:lstStyle/>
          <a:p>
            <a:pPr algn="ctr"/>
            <a:r>
              <a:rPr lang="en-US" dirty="0"/>
              <a:t>Shot Put</a:t>
            </a:r>
          </a:p>
        </p:txBody>
      </p:sp>
      <p:sp>
        <p:nvSpPr>
          <p:cNvPr id="5" name="Content Placeholder 2"/>
          <p:cNvSpPr txBox="1">
            <a:spLocks/>
          </p:cNvSpPr>
          <p:nvPr/>
        </p:nvSpPr>
        <p:spPr>
          <a:xfrm>
            <a:off x="189780" y="1600200"/>
            <a:ext cx="8801819" cy="5105400"/>
          </a:xfrm>
          <a:prstGeom prst="rect">
            <a:avLst/>
          </a:prstGeom>
        </p:spPr>
        <p:txBody>
          <a:bodyPr>
            <a:normAutofit fontScale="25000" lnSpcReduction="20000"/>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501650" lvl="1" indent="-457200">
              <a:buFont typeface="Arial" pitchFamily="34" charset="0"/>
              <a:buChar char="•"/>
            </a:pPr>
            <a:r>
              <a:rPr lang="en-US" sz="8000" dirty="0"/>
              <a:t>A competitor must start from a stationary position inside the circle and must exit the back half of the circle upon the completion of the put. </a:t>
            </a:r>
          </a:p>
          <a:p>
            <a:pPr marL="457200" indent="-457200">
              <a:buFont typeface="Arial" pitchFamily="34" charset="0"/>
              <a:buChar char="•"/>
            </a:pPr>
            <a:r>
              <a:rPr lang="en-US" sz="9600" dirty="0"/>
              <a:t>A legal put shall be made from within the circle, and the athlete, or his/her wheelchair, may not touch the top edge of the toe-board, the line of the circle, or any surface outside of the circle. </a:t>
            </a:r>
          </a:p>
          <a:p>
            <a:pPr marL="501650" lvl="1" indent="-457200">
              <a:buFont typeface="Arial" pitchFamily="34" charset="0"/>
              <a:buChar char="•"/>
            </a:pPr>
            <a:r>
              <a:rPr lang="en-US" sz="8000" dirty="0"/>
              <a:t>It is legal to touch the inside of the toe board. </a:t>
            </a:r>
          </a:p>
          <a:p>
            <a:pPr marL="457200" indent="-457200">
              <a:buFont typeface="Arial" pitchFamily="34" charset="0"/>
              <a:buChar char="•"/>
            </a:pPr>
            <a:r>
              <a:rPr lang="en-US" sz="9600" dirty="0"/>
              <a:t>Each competitor shall be allowed three non-consecutive throws. Measurement of each throw is required for the purpose of breaking ties. Enter and exit from the back or the throwing ring/circle or area. </a:t>
            </a:r>
          </a:p>
          <a:p>
            <a:pPr marL="501650" lvl="1" indent="-457200">
              <a:buFont typeface="Arial" pitchFamily="34" charset="0"/>
              <a:buChar char="•"/>
            </a:pPr>
            <a:r>
              <a:rPr lang="en-US" sz="8000" dirty="0">
                <a:solidFill>
                  <a:srgbClr val="222421"/>
                </a:solidFill>
                <a:effectLst/>
                <a:ea typeface="Calibri" panose="020F0502020204030204" pitchFamily="34" charset="0"/>
              </a:rPr>
              <a:t>Measurement will be taken in centimeters and meters.</a:t>
            </a:r>
          </a:p>
          <a:p>
            <a:pPr marL="501650" lvl="1" indent="-457200">
              <a:buFont typeface="Arial" pitchFamily="34" charset="0"/>
              <a:buChar char="•"/>
            </a:pPr>
            <a:endParaRPr lang="en-US" sz="9600" dirty="0"/>
          </a:p>
          <a:p>
            <a:pPr marL="342900" indent="-342900">
              <a:buFont typeface="Arial" pitchFamily="34" charset="0"/>
              <a:buChar char="•"/>
            </a:pPr>
            <a:endParaRPr lang="en-US" dirty="0"/>
          </a:p>
        </p:txBody>
      </p:sp>
    </p:spTree>
    <p:extLst>
      <p:ext uri="{BB962C8B-B14F-4D97-AF65-F5344CB8AC3E}">
        <p14:creationId xmlns:p14="http://schemas.microsoft.com/office/powerpoint/2010/main" val="100445778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7114032" cy="990600"/>
          </a:xfrm>
        </p:spPr>
        <p:txBody>
          <a:bodyPr/>
          <a:lstStyle/>
          <a:p>
            <a:pPr algn="ctr"/>
            <a:r>
              <a:rPr lang="en-US" dirty="0"/>
              <a:t>Shot Put</a:t>
            </a:r>
          </a:p>
        </p:txBody>
      </p:sp>
      <p:sp>
        <p:nvSpPr>
          <p:cNvPr id="5" name="Content Placeholder 2"/>
          <p:cNvSpPr txBox="1">
            <a:spLocks/>
          </p:cNvSpPr>
          <p:nvPr/>
        </p:nvSpPr>
        <p:spPr>
          <a:xfrm>
            <a:off x="189780" y="1600200"/>
            <a:ext cx="8801819" cy="3895344"/>
          </a:xfrm>
          <a:prstGeom prst="rect">
            <a:avLst/>
          </a:prstGeom>
        </p:spPr>
        <p:txBody>
          <a:bodyPr>
            <a:norm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457200" indent="-457200">
              <a:lnSpc>
                <a:spcPct val="100000"/>
              </a:lnSpc>
              <a:buFont typeface="Arial" pitchFamily="34" charset="0"/>
              <a:buChar char="•"/>
            </a:pPr>
            <a:r>
              <a:rPr lang="en-US" sz="2400" dirty="0"/>
              <a:t>The put shall be declared foul and shall not be measured if, after entering the circle and starting the put the competitor commits any of the following: </a:t>
            </a:r>
          </a:p>
          <a:p>
            <a:pPr marL="501650" lvl="1" indent="-457200">
              <a:lnSpc>
                <a:spcPct val="100000"/>
              </a:lnSpc>
              <a:buFont typeface="Arial" pitchFamily="34" charset="0"/>
              <a:buChar char="•"/>
            </a:pPr>
            <a:r>
              <a:rPr lang="en-US" sz="2000" dirty="0"/>
              <a:t>Uses any method contrary to the definition of a legal put. </a:t>
            </a:r>
          </a:p>
          <a:p>
            <a:pPr marL="501650" lvl="1" indent="-457200">
              <a:lnSpc>
                <a:spcPct val="100000"/>
              </a:lnSpc>
              <a:buFont typeface="Arial" pitchFamily="34" charset="0"/>
              <a:buChar char="•"/>
            </a:pPr>
            <a:r>
              <a:rPr lang="en-US" sz="2000" dirty="0"/>
              <a:t>Causes the shot to fall on or outside the lines marking the putting sections. </a:t>
            </a:r>
          </a:p>
          <a:p>
            <a:pPr marL="501650" lvl="1" indent="-457200">
              <a:lnSpc>
                <a:spcPct val="100000"/>
              </a:lnSpc>
              <a:buFont typeface="Arial" pitchFamily="34" charset="0"/>
              <a:buChar char="•"/>
            </a:pPr>
            <a:r>
              <a:rPr lang="en-US" sz="2000" dirty="0"/>
              <a:t>Puts a shot, which does not conform to the legal requirements. </a:t>
            </a:r>
          </a:p>
          <a:p>
            <a:pPr marL="501650" lvl="1" indent="-457200">
              <a:lnSpc>
                <a:spcPct val="100000"/>
              </a:lnSpc>
              <a:buFont typeface="Arial" pitchFamily="34" charset="0"/>
              <a:buChar char="•"/>
            </a:pPr>
            <a:r>
              <a:rPr lang="en-US" sz="2000" dirty="0"/>
              <a:t>Wears any illegal device or taping on the putting arm, wrist hand or fingers.</a:t>
            </a:r>
          </a:p>
          <a:p>
            <a:pPr marL="342900" indent="-342900">
              <a:buFont typeface="Arial" pitchFamily="34" charset="0"/>
              <a:buChar char="•"/>
            </a:pPr>
            <a:endParaRPr lang="en-US" dirty="0"/>
          </a:p>
        </p:txBody>
      </p:sp>
    </p:spTree>
    <p:extLst>
      <p:ext uri="{BB962C8B-B14F-4D97-AF65-F5344CB8AC3E}">
        <p14:creationId xmlns:p14="http://schemas.microsoft.com/office/powerpoint/2010/main" val="1707359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12648" y="228600"/>
            <a:ext cx="7141464" cy="990600"/>
          </a:xfrm>
        </p:spPr>
        <p:txBody>
          <a:bodyPr/>
          <a:lstStyle/>
          <a:p>
            <a:pPr algn="ctr"/>
            <a:r>
              <a:rPr lang="en-US" dirty="0"/>
              <a:t>High Jump</a:t>
            </a:r>
          </a:p>
        </p:txBody>
      </p:sp>
      <p:sp>
        <p:nvSpPr>
          <p:cNvPr id="6" name="Content Placeholder 2"/>
          <p:cNvSpPr txBox="1">
            <a:spLocks/>
          </p:cNvSpPr>
          <p:nvPr/>
        </p:nvSpPr>
        <p:spPr>
          <a:xfrm>
            <a:off x="612648" y="1600200"/>
            <a:ext cx="8153400" cy="4495800"/>
          </a:xfrm>
          <a:prstGeom prst="rect">
            <a:avLst/>
          </a:prstGeom>
        </p:spPr>
        <p:txBody>
          <a:bodyPr>
            <a:no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anose="020B0604020202020204" pitchFamily="34" charset="0"/>
              <a:buChar char="•"/>
            </a:pPr>
            <a:r>
              <a:rPr lang="en-US" sz="2400" dirty="0"/>
              <a:t>The competitor shall take off from one foot.</a:t>
            </a:r>
          </a:p>
          <a:p>
            <a:pPr marL="342900" indent="-342900">
              <a:buFont typeface="Arial" panose="020B0604020202020204" pitchFamily="34" charset="0"/>
              <a:buChar char="•"/>
            </a:pPr>
            <a:r>
              <a:rPr lang="en-US" sz="2400" dirty="0"/>
              <a:t>The minimum opening height for all high jump competitions shall be 1m.</a:t>
            </a:r>
          </a:p>
          <a:p>
            <a:pPr marL="342900" indent="-342900">
              <a:buFont typeface="Arial" panose="020B0604020202020204" pitchFamily="34" charset="0"/>
              <a:buChar char="•"/>
            </a:pPr>
            <a:r>
              <a:rPr lang="en-US" sz="2400" dirty="0"/>
              <a:t>Do not touch the pit, standards or bar, or cross the horizontal plane, when deciding not to jump after a bad approach. </a:t>
            </a:r>
          </a:p>
          <a:p>
            <a:pPr marL="387350" lvl="1" indent="-342900">
              <a:buFont typeface="Arial" panose="020B0604020202020204" pitchFamily="34" charset="0"/>
              <a:buChar char="•"/>
            </a:pPr>
            <a:r>
              <a:rPr lang="en-US" sz="2000" dirty="0"/>
              <a:t>The approach can be restarted if the pit, bar or horizontal plane has not been touched and time remains.</a:t>
            </a:r>
          </a:p>
        </p:txBody>
      </p:sp>
    </p:spTree>
    <p:extLst>
      <p:ext uri="{BB962C8B-B14F-4D97-AF65-F5344CB8AC3E}">
        <p14:creationId xmlns:p14="http://schemas.microsoft.com/office/powerpoint/2010/main" val="3766549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12648" y="228600"/>
            <a:ext cx="7141464" cy="990600"/>
          </a:xfrm>
        </p:spPr>
        <p:txBody>
          <a:bodyPr/>
          <a:lstStyle/>
          <a:p>
            <a:pPr algn="ctr"/>
            <a:r>
              <a:rPr lang="en-US" dirty="0"/>
              <a:t>High Jump</a:t>
            </a:r>
          </a:p>
        </p:txBody>
      </p:sp>
      <p:sp>
        <p:nvSpPr>
          <p:cNvPr id="6" name="Content Placeholder 2"/>
          <p:cNvSpPr txBox="1">
            <a:spLocks/>
          </p:cNvSpPr>
          <p:nvPr/>
        </p:nvSpPr>
        <p:spPr>
          <a:xfrm>
            <a:off x="612648" y="1600200"/>
            <a:ext cx="8153400" cy="4495800"/>
          </a:xfrm>
          <a:prstGeom prst="rect">
            <a:avLst/>
          </a:prstGeom>
        </p:spPr>
        <p:txBody>
          <a:bodyPr>
            <a:no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anose="020B0604020202020204" pitchFamily="34" charset="0"/>
              <a:buChar char="•"/>
            </a:pPr>
            <a:r>
              <a:rPr lang="en-US" sz="2400" dirty="0"/>
              <a:t>Competitors shall not dive forward over the bar or take off from a two-footed takeoff. </a:t>
            </a:r>
          </a:p>
          <a:p>
            <a:pPr marL="387350" lvl="1" indent="-342900">
              <a:buFont typeface="Arial" panose="020B0604020202020204" pitchFamily="34" charset="0"/>
              <a:buChar char="•"/>
            </a:pPr>
            <a:r>
              <a:rPr lang="en-US" sz="2000" dirty="0"/>
              <a:t>If, during warm up, any competitor performs a deliberate forward dive or two-footed takeoff, that competitor shall be disqualified from the high jump and receive a participation ribbon.</a:t>
            </a:r>
          </a:p>
          <a:p>
            <a:pPr marL="387350" lvl="1" indent="-342900">
              <a:buFont typeface="Arial" panose="020B0604020202020204" pitchFamily="34" charset="0"/>
              <a:buChar char="•"/>
            </a:pPr>
            <a:r>
              <a:rPr lang="en-US" sz="2400" dirty="0"/>
              <a:t>If, during competition, any competitor performs a forward dive or two-foot takeoff, that competitor shall cease competition and be given the proper place from the last legally cleared height. </a:t>
            </a:r>
          </a:p>
          <a:p>
            <a:pPr marL="387350" lvl="1" indent="-342900">
              <a:buFont typeface="Arial" panose="020B0604020202020204" pitchFamily="34" charset="0"/>
              <a:buChar char="•"/>
            </a:pPr>
            <a:r>
              <a:rPr lang="en-US" sz="2400" dirty="0"/>
              <a:t>If this occurs during the pentathlon, the competitor receives the points for the legally cleared height. </a:t>
            </a:r>
          </a:p>
          <a:p>
            <a:pPr marL="342900" indent="-342900">
              <a:buFont typeface="Arial" panose="020B0604020202020204" pitchFamily="34" charset="0"/>
              <a:buChar char="•"/>
            </a:pPr>
            <a:r>
              <a:rPr lang="en-US" sz="2400" dirty="0"/>
              <a:t>Exit pit from the sides or rear.</a:t>
            </a:r>
          </a:p>
        </p:txBody>
      </p:sp>
    </p:spTree>
    <p:extLst>
      <p:ext uri="{BB962C8B-B14F-4D97-AF65-F5344CB8AC3E}">
        <p14:creationId xmlns:p14="http://schemas.microsoft.com/office/powerpoint/2010/main" val="8019834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73736" y="266700"/>
            <a:ext cx="7516368" cy="990600"/>
          </a:xfrm>
        </p:spPr>
        <p:txBody>
          <a:bodyPr/>
          <a:lstStyle/>
          <a:p>
            <a:pPr algn="ctr"/>
            <a:r>
              <a:rPr lang="en-US" dirty="0"/>
              <a:t>Softball Throw</a:t>
            </a:r>
          </a:p>
        </p:txBody>
      </p:sp>
      <p:sp>
        <p:nvSpPr>
          <p:cNvPr id="6" name="Content Placeholder 2"/>
          <p:cNvSpPr txBox="1">
            <a:spLocks/>
          </p:cNvSpPr>
          <p:nvPr/>
        </p:nvSpPr>
        <p:spPr>
          <a:xfrm>
            <a:off x="267592" y="1600200"/>
            <a:ext cx="8153400" cy="5166360"/>
          </a:xfrm>
          <a:prstGeom prst="rect">
            <a:avLst/>
          </a:prstGeom>
        </p:spPr>
        <p:txBody>
          <a:bodyPr>
            <a:normAutofit fontScale="85000" lnSpcReduction="20000"/>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800" dirty="0"/>
              <a:t>Competitors may use any type of throw.</a:t>
            </a:r>
          </a:p>
          <a:p>
            <a:pPr marL="342900" indent="-342900">
              <a:buFont typeface="Arial" pitchFamily="34" charset="0"/>
              <a:buChar char="•"/>
            </a:pPr>
            <a:r>
              <a:rPr lang="en-US" sz="2800" dirty="0"/>
              <a:t>All divisions age 12 and up shall use the standard size 12 softball. </a:t>
            </a:r>
          </a:p>
          <a:p>
            <a:pPr marL="342900" indent="-342900">
              <a:buFont typeface="Arial" pitchFamily="34" charset="0"/>
              <a:buChar char="•"/>
            </a:pPr>
            <a:r>
              <a:rPr lang="en-US" sz="2800" dirty="0"/>
              <a:t>All 8–11-year-old age divisions may use a smaller size 11 softball. </a:t>
            </a:r>
          </a:p>
          <a:p>
            <a:pPr marL="342900" indent="-342900">
              <a:buFont typeface="Arial" pitchFamily="34" charset="0"/>
              <a:buChar char="•"/>
            </a:pPr>
            <a:r>
              <a:rPr lang="en-US" sz="2800" dirty="0"/>
              <a:t>Each competitor shall be allowed three non-consecutive throws. </a:t>
            </a:r>
          </a:p>
          <a:p>
            <a:pPr marL="387350" lvl="1" indent="-342900">
              <a:buFont typeface="Arial" pitchFamily="34" charset="0"/>
              <a:buChar char="•"/>
            </a:pPr>
            <a:r>
              <a:rPr lang="en-US" sz="2400" dirty="0"/>
              <a:t>The longest measurement of the three throws will be used for scoring. Throws will be measured from the inner edge of the arced throwing restraining line. Measurement of all throws is required for the purpose of breaking ties. </a:t>
            </a:r>
          </a:p>
          <a:p>
            <a:pPr marL="387350" lvl="1" indent="-342900">
              <a:buFont typeface="Arial" pitchFamily="34" charset="0"/>
              <a:buChar char="•"/>
            </a:pPr>
            <a:r>
              <a:rPr lang="en-US" sz="2400" dirty="0">
                <a:solidFill>
                  <a:srgbClr val="222421"/>
                </a:solidFill>
                <a:effectLst/>
                <a:ea typeface="Calibri" panose="020F0502020204030204" pitchFamily="34" charset="0"/>
              </a:rPr>
              <a:t>Measurement will be taken in centimeters and meters.</a:t>
            </a:r>
            <a:endParaRPr lang="en-US" sz="2400" dirty="0"/>
          </a:p>
          <a:p>
            <a:pPr marL="342900" indent="-342900">
              <a:buFont typeface="Arial" pitchFamily="34" charset="0"/>
              <a:buChar char="•"/>
            </a:pPr>
            <a:r>
              <a:rPr lang="en-US" sz="2800" dirty="0"/>
              <a:t>Enter and exit the back of the throwing ring/circle or area. </a:t>
            </a:r>
          </a:p>
          <a:p>
            <a:pPr marL="342900" indent="-342900">
              <a:buFont typeface="Arial" pitchFamily="34" charset="0"/>
              <a:buChar char="•"/>
            </a:pPr>
            <a:endParaRPr lang="en-US" dirty="0"/>
          </a:p>
        </p:txBody>
      </p:sp>
    </p:spTree>
    <p:extLst>
      <p:ext uri="{BB962C8B-B14F-4D97-AF65-F5344CB8AC3E}">
        <p14:creationId xmlns:p14="http://schemas.microsoft.com/office/powerpoint/2010/main" val="4084211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12648" y="228600"/>
            <a:ext cx="7050024" cy="990600"/>
          </a:xfrm>
        </p:spPr>
        <p:txBody>
          <a:bodyPr/>
          <a:lstStyle/>
          <a:p>
            <a:pPr algn="ctr"/>
            <a:r>
              <a:rPr lang="en-US" dirty="0"/>
              <a:t>Mini-Javelin</a:t>
            </a:r>
          </a:p>
        </p:txBody>
      </p:sp>
      <p:sp>
        <p:nvSpPr>
          <p:cNvPr id="6" name="Content Placeholder 2"/>
          <p:cNvSpPr txBox="1">
            <a:spLocks/>
          </p:cNvSpPr>
          <p:nvPr/>
        </p:nvSpPr>
        <p:spPr>
          <a:xfrm>
            <a:off x="381000" y="1555173"/>
            <a:ext cx="8153400" cy="4891348"/>
          </a:xfrm>
          <a:prstGeom prst="rect">
            <a:avLst/>
          </a:prstGeom>
        </p:spPr>
        <p:txBody>
          <a:bodyPr>
            <a:no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The nominal weights shall be:</a:t>
            </a:r>
          </a:p>
          <a:p>
            <a:pPr marL="387350" lvl="1" indent="-342900">
              <a:buFont typeface="Arial" pitchFamily="34" charset="0"/>
              <a:buChar char="•"/>
            </a:pPr>
            <a:r>
              <a:rPr lang="en-US" sz="2400" dirty="0"/>
              <a:t>Men and Women ages 8-15: 300g </a:t>
            </a:r>
          </a:p>
          <a:p>
            <a:pPr marL="387350" lvl="1" indent="-342900">
              <a:buFont typeface="Arial" pitchFamily="34" charset="0"/>
              <a:buChar char="•"/>
            </a:pPr>
            <a:r>
              <a:rPr lang="en-US" sz="2400" dirty="0"/>
              <a:t>Women ages 16 and over: 300g</a:t>
            </a:r>
          </a:p>
          <a:p>
            <a:pPr marL="387350" lvl="1" indent="-342900">
              <a:buFont typeface="Arial" pitchFamily="34" charset="0"/>
              <a:buChar char="•"/>
            </a:pPr>
            <a:r>
              <a:rPr lang="en-US" sz="2400" dirty="0"/>
              <a:t>Men ages 16 and over: 400g</a:t>
            </a:r>
          </a:p>
          <a:p>
            <a:pPr marL="342900" indent="-342900">
              <a:buFont typeface="Arial" pitchFamily="34" charset="0"/>
              <a:buChar char="•"/>
            </a:pPr>
            <a:r>
              <a:rPr lang="en-US" sz="2400" dirty="0"/>
              <a:t>The mini-javelin must be held by the grip with one hand only. </a:t>
            </a:r>
          </a:p>
          <a:p>
            <a:pPr marL="342900" indent="-342900">
              <a:buFont typeface="Arial" pitchFamily="34" charset="0"/>
              <a:buChar char="•"/>
            </a:pPr>
            <a:r>
              <a:rPr lang="en-US" sz="2400" dirty="0"/>
              <a:t>The mini-javelin shall be thrown over the shoulder or upper part of the throwing arm and may be slung or hurled. </a:t>
            </a:r>
          </a:p>
          <a:p>
            <a:pPr marL="342900" indent="-342900">
              <a:buFont typeface="Arial" pitchFamily="34" charset="0"/>
              <a:buChar char="•"/>
            </a:pPr>
            <a:r>
              <a:rPr lang="en-US" sz="2400" dirty="0"/>
              <a:t>At no time may the competitor turn completely around so that his/her back is toward the throwing area. </a:t>
            </a:r>
          </a:p>
        </p:txBody>
      </p:sp>
    </p:spTree>
    <p:extLst>
      <p:ext uri="{BB962C8B-B14F-4D97-AF65-F5344CB8AC3E}">
        <p14:creationId xmlns:p14="http://schemas.microsoft.com/office/powerpoint/2010/main" val="1559673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12648" y="228600"/>
            <a:ext cx="7050024" cy="990600"/>
          </a:xfrm>
        </p:spPr>
        <p:txBody>
          <a:bodyPr/>
          <a:lstStyle/>
          <a:p>
            <a:pPr algn="ctr"/>
            <a:r>
              <a:rPr lang="en-US" dirty="0"/>
              <a:t>Mini-Javelin</a:t>
            </a:r>
          </a:p>
        </p:txBody>
      </p:sp>
      <p:sp>
        <p:nvSpPr>
          <p:cNvPr id="6" name="Content Placeholder 2"/>
          <p:cNvSpPr txBox="1">
            <a:spLocks/>
          </p:cNvSpPr>
          <p:nvPr/>
        </p:nvSpPr>
        <p:spPr>
          <a:xfrm>
            <a:off x="381000" y="1555172"/>
            <a:ext cx="8153400" cy="5202243"/>
          </a:xfrm>
          <a:prstGeom prst="rect">
            <a:avLst/>
          </a:prstGeom>
        </p:spPr>
        <p:txBody>
          <a:bodyPr>
            <a:no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Athletes will make three nonconsecutive throws.</a:t>
            </a:r>
          </a:p>
          <a:p>
            <a:pPr marL="342900" indent="-342900">
              <a:buFont typeface="Arial" pitchFamily="34" charset="0"/>
              <a:buChar char="•"/>
            </a:pPr>
            <a:r>
              <a:rPr lang="en-US" sz="2400" dirty="0"/>
              <a:t>Measurements will be taken from the throw line to the point the mini-javelin tip lands. </a:t>
            </a:r>
          </a:p>
          <a:p>
            <a:pPr marL="387350" lvl="1" indent="-342900">
              <a:buFont typeface="Arial" pitchFamily="34" charset="0"/>
              <a:buChar char="•"/>
            </a:pPr>
            <a:r>
              <a:rPr lang="en-US" sz="2000" dirty="0">
                <a:solidFill>
                  <a:srgbClr val="222421"/>
                </a:solidFill>
                <a:effectLst/>
                <a:ea typeface="Calibri" panose="020F0502020204030204" pitchFamily="34" charset="0"/>
              </a:rPr>
              <a:t>Measurement will be taken in centimeters and meters.</a:t>
            </a:r>
            <a:endParaRPr lang="en-US" sz="2000" dirty="0"/>
          </a:p>
          <a:p>
            <a:pPr marL="342900" indent="-342900">
              <a:buFont typeface="Arial" pitchFamily="34" charset="0"/>
              <a:buChar char="•"/>
            </a:pPr>
            <a:r>
              <a:rPr lang="en-US" sz="2400" dirty="0"/>
              <a:t>It is counted as a foul if the competitor: </a:t>
            </a:r>
          </a:p>
          <a:p>
            <a:pPr marL="387350" lvl="1" indent="-342900">
              <a:buFont typeface="Arial" pitchFamily="34" charset="0"/>
              <a:buChar char="•"/>
            </a:pPr>
            <a:r>
              <a:rPr lang="en-US" sz="2000" dirty="0"/>
              <a:t>Does not use the proper throwing technique. </a:t>
            </a:r>
          </a:p>
          <a:p>
            <a:pPr marL="387350" lvl="1" indent="-342900">
              <a:buFont typeface="Arial" pitchFamily="34" charset="0"/>
              <a:buChar char="•"/>
            </a:pPr>
            <a:r>
              <a:rPr lang="en-US" sz="2000" dirty="0"/>
              <a:t>Does not throw the mini-javelin so that the point (tip) lands before any other part of the implement. </a:t>
            </a:r>
          </a:p>
          <a:p>
            <a:pPr marL="387350" lvl="1" indent="-342900">
              <a:buFont typeface="Arial" pitchFamily="34" charset="0"/>
              <a:buChar char="•"/>
            </a:pPr>
            <a:r>
              <a:rPr lang="en-US" sz="2000" dirty="0"/>
              <a:t>Does not throw the mini-javelin so that point (tip) falls completely within the inner edges of the sector lines. </a:t>
            </a:r>
          </a:p>
        </p:txBody>
      </p:sp>
    </p:spTree>
    <p:extLst>
      <p:ext uri="{BB962C8B-B14F-4D97-AF65-F5344CB8AC3E}">
        <p14:creationId xmlns:p14="http://schemas.microsoft.com/office/powerpoint/2010/main" val="32301378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Field Events</a:t>
            </a:r>
          </a:p>
        </p:txBody>
      </p:sp>
      <p:sp>
        <p:nvSpPr>
          <p:cNvPr id="6" name="Content Placeholder 5"/>
          <p:cNvSpPr>
            <a:spLocks noGrp="1"/>
          </p:cNvSpPr>
          <p:nvPr>
            <p:ph idx="1"/>
          </p:nvPr>
        </p:nvSpPr>
        <p:spPr/>
        <p:txBody>
          <a:bodyPr/>
          <a:lstStyle/>
          <a:p>
            <a:pPr marL="342900" indent="-342900">
              <a:buFont typeface="Arial" panose="020B0604020202020204" pitchFamily="34" charset="0"/>
              <a:buChar char="•"/>
            </a:pPr>
            <a:r>
              <a:rPr lang="en-US" sz="2400" dirty="0"/>
              <a:t>Standing Long Jump</a:t>
            </a:r>
          </a:p>
          <a:p>
            <a:pPr marL="342900" indent="-342900">
              <a:buFont typeface="Arial" panose="020B0604020202020204" pitchFamily="34" charset="0"/>
              <a:buChar char="•"/>
            </a:pPr>
            <a:r>
              <a:rPr lang="en-US" sz="2400" dirty="0"/>
              <a:t>Running Long Jump</a:t>
            </a:r>
          </a:p>
          <a:p>
            <a:pPr marL="342900" indent="-342900">
              <a:buFont typeface="Arial" panose="020B0604020202020204" pitchFamily="34" charset="0"/>
              <a:buChar char="•"/>
            </a:pPr>
            <a:r>
              <a:rPr lang="en-US" sz="2400" dirty="0"/>
              <a:t>Softball Throw</a:t>
            </a:r>
          </a:p>
          <a:p>
            <a:pPr marL="342900" indent="-342900">
              <a:buFont typeface="Arial" panose="020B0604020202020204" pitchFamily="34" charset="0"/>
              <a:buChar char="•"/>
            </a:pPr>
            <a:r>
              <a:rPr lang="en-US" sz="2400" dirty="0"/>
              <a:t>Shot Put</a:t>
            </a:r>
          </a:p>
          <a:p>
            <a:pPr marL="342900" indent="-342900">
              <a:buFont typeface="Arial" panose="020B0604020202020204" pitchFamily="34" charset="0"/>
              <a:buChar char="•"/>
            </a:pPr>
            <a:r>
              <a:rPr lang="en-US" sz="2400" dirty="0"/>
              <a:t>High Jump</a:t>
            </a:r>
          </a:p>
          <a:p>
            <a:pPr marL="342900" indent="-342900">
              <a:buFont typeface="Arial" panose="020B0604020202020204" pitchFamily="34" charset="0"/>
              <a:buChar char="•"/>
            </a:pPr>
            <a:r>
              <a:rPr lang="en-US" sz="2400" dirty="0"/>
              <a:t>Mini Javelin</a:t>
            </a:r>
          </a:p>
          <a:p>
            <a:endParaRPr lang="en-US" dirty="0"/>
          </a:p>
        </p:txBody>
      </p:sp>
      <p:pic>
        <p:nvPicPr>
          <p:cNvPr id="7" name="Picture 2" descr="http://t2.gstatic.com/images?q=tbn:ANd9GcRGlEjInirWJAjDX_lNqjWrEADwVx6_oLDcHWAg8MO_Ncn-n7PP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2057400"/>
            <a:ext cx="4276725" cy="427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7095744" cy="990600"/>
          </a:xfrm>
        </p:spPr>
        <p:txBody>
          <a:bodyPr/>
          <a:lstStyle/>
          <a:p>
            <a:pPr algn="ctr"/>
            <a:r>
              <a:rPr lang="en-US" dirty="0"/>
              <a:t>Pentathlon</a:t>
            </a:r>
          </a:p>
        </p:txBody>
      </p:sp>
      <p:sp>
        <p:nvSpPr>
          <p:cNvPr id="5" name="Content Placeholder 2"/>
          <p:cNvSpPr txBox="1">
            <a:spLocks/>
          </p:cNvSpPr>
          <p:nvPr/>
        </p:nvSpPr>
        <p:spPr>
          <a:xfrm>
            <a:off x="612648" y="1600200"/>
            <a:ext cx="8153400" cy="5029200"/>
          </a:xfrm>
          <a:prstGeom prst="rect">
            <a:avLst/>
          </a:prstGeom>
        </p:spPr>
        <p:txBody>
          <a:bodyPr>
            <a:no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The five events comprising the pentathlon shall be conducted in the following order:</a:t>
            </a:r>
          </a:p>
          <a:p>
            <a:pPr marL="387350" lvl="1" indent="-342900">
              <a:buFont typeface="Arial" pitchFamily="34" charset="0"/>
              <a:buChar char="•"/>
            </a:pPr>
            <a:r>
              <a:rPr lang="en-US" sz="2000" dirty="0"/>
              <a:t>100-meter dash</a:t>
            </a:r>
          </a:p>
          <a:p>
            <a:pPr marL="387350" lvl="1" indent="-342900">
              <a:buFont typeface="Arial" pitchFamily="34" charset="0"/>
              <a:buChar char="•"/>
            </a:pPr>
            <a:r>
              <a:rPr lang="en-US" sz="2000" dirty="0"/>
              <a:t>Running Long Jump</a:t>
            </a:r>
          </a:p>
          <a:p>
            <a:pPr marL="387350" lvl="1" indent="-342900">
              <a:buFont typeface="Arial" pitchFamily="34" charset="0"/>
              <a:buChar char="•"/>
            </a:pPr>
            <a:r>
              <a:rPr lang="en-US" sz="2000" dirty="0"/>
              <a:t>Shot Put </a:t>
            </a:r>
          </a:p>
          <a:p>
            <a:pPr marL="387350" lvl="1" indent="-342900">
              <a:buFont typeface="Arial" pitchFamily="34" charset="0"/>
              <a:buChar char="•"/>
            </a:pPr>
            <a:r>
              <a:rPr lang="en-US" sz="2000" dirty="0"/>
              <a:t>High Jump</a:t>
            </a:r>
          </a:p>
          <a:p>
            <a:pPr marL="387350" lvl="1" indent="-342900">
              <a:buFont typeface="Arial" pitchFamily="34" charset="0"/>
              <a:buChar char="•"/>
            </a:pPr>
            <a:r>
              <a:rPr lang="en-US" sz="2000" dirty="0"/>
              <a:t>400-meter Dash</a:t>
            </a:r>
          </a:p>
          <a:p>
            <a:pPr marL="342900" indent="-342900">
              <a:buFont typeface="Arial" pitchFamily="34" charset="0"/>
              <a:buChar char="•"/>
            </a:pPr>
            <a:r>
              <a:rPr lang="en-US" sz="2400" dirty="0"/>
              <a:t>It is recommended that the pentathlon be conducted in a two-day format with the first three events completed on the first day and the last two events completed on the second day. </a:t>
            </a:r>
          </a:p>
        </p:txBody>
      </p:sp>
    </p:spTree>
    <p:extLst>
      <p:ext uri="{BB962C8B-B14F-4D97-AF65-F5344CB8AC3E}">
        <p14:creationId xmlns:p14="http://schemas.microsoft.com/office/powerpoint/2010/main" val="2909567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7059168" cy="990600"/>
          </a:xfrm>
        </p:spPr>
        <p:txBody>
          <a:bodyPr/>
          <a:lstStyle/>
          <a:p>
            <a:pPr algn="ctr"/>
            <a:r>
              <a:rPr lang="en-US" dirty="0"/>
              <a:t>Walking Events</a:t>
            </a:r>
          </a:p>
        </p:txBody>
      </p:sp>
      <p:sp>
        <p:nvSpPr>
          <p:cNvPr id="5" name="Content Placeholder 2"/>
          <p:cNvSpPr txBox="1">
            <a:spLocks/>
          </p:cNvSpPr>
          <p:nvPr/>
        </p:nvSpPr>
        <p:spPr>
          <a:xfrm>
            <a:off x="612648" y="1600200"/>
            <a:ext cx="8153400" cy="5029200"/>
          </a:xfrm>
          <a:prstGeom prst="rect">
            <a:avLst/>
          </a:prstGeom>
        </p:spPr>
        <p:txBody>
          <a:bodyPr>
            <a:no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Walking and Wheelchair Events: </a:t>
            </a:r>
          </a:p>
          <a:p>
            <a:pPr marL="387350" lvl="1" indent="-342900">
              <a:buFont typeface="Arial" pitchFamily="34" charset="0"/>
              <a:buChar char="•"/>
            </a:pPr>
            <a:r>
              <a:rPr lang="en-US" sz="2000" dirty="0"/>
              <a:t>In all race-walking events an athlete does not have to have a straight support leg while competing. </a:t>
            </a:r>
          </a:p>
          <a:p>
            <a:pPr marL="342900" indent="-342900">
              <a:buFont typeface="Arial" pitchFamily="34" charset="0"/>
              <a:buChar char="•"/>
            </a:pPr>
            <a:r>
              <a:rPr lang="en-US" sz="2400" dirty="0"/>
              <a:t>In race walking events, up to and including the 800 meters, the competitor shall be disqualified with no prior warning when, in the opinion of two or more officials, an unfair advantage has been gained. </a:t>
            </a:r>
          </a:p>
          <a:p>
            <a:pPr marL="342900" indent="-342900">
              <a:buFont typeface="Arial" pitchFamily="34" charset="0"/>
              <a:buChar char="•"/>
            </a:pPr>
            <a:r>
              <a:rPr lang="en-US" sz="2400" dirty="0"/>
              <a:t>Athletes must have one foot in touch with the ground at all times.</a:t>
            </a:r>
          </a:p>
          <a:p>
            <a:pPr marL="342900" indent="-342900">
              <a:buFont typeface="Arial" pitchFamily="34" charset="0"/>
              <a:buChar char="•"/>
            </a:pPr>
            <a:r>
              <a:rPr lang="en-US" sz="2400" dirty="0"/>
              <a:t>The athlete will get two warnings before a third foul is called by three different officials to be disqualified.</a:t>
            </a:r>
          </a:p>
        </p:txBody>
      </p:sp>
    </p:spTree>
    <p:extLst>
      <p:ext uri="{BB962C8B-B14F-4D97-AF65-F5344CB8AC3E}">
        <p14:creationId xmlns:p14="http://schemas.microsoft.com/office/powerpoint/2010/main" val="25187577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7059168" cy="990600"/>
          </a:xfrm>
        </p:spPr>
        <p:txBody>
          <a:bodyPr/>
          <a:lstStyle/>
          <a:p>
            <a:pPr algn="ctr"/>
            <a:r>
              <a:rPr lang="en-US" dirty="0"/>
              <a:t>Wheelchair Events</a:t>
            </a:r>
          </a:p>
        </p:txBody>
      </p:sp>
      <p:sp>
        <p:nvSpPr>
          <p:cNvPr id="5" name="Content Placeholder 2"/>
          <p:cNvSpPr txBox="1">
            <a:spLocks/>
          </p:cNvSpPr>
          <p:nvPr/>
        </p:nvSpPr>
        <p:spPr>
          <a:xfrm>
            <a:off x="612648" y="1600200"/>
            <a:ext cx="8153400" cy="5029200"/>
          </a:xfrm>
          <a:prstGeom prst="rect">
            <a:avLst/>
          </a:prstGeom>
        </p:spPr>
        <p:txBody>
          <a:bodyPr>
            <a:no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Motorized wheelchairs shall not be allowed in regular wheelchair races.</a:t>
            </a:r>
          </a:p>
          <a:p>
            <a:pPr marL="342900" indent="-342900">
              <a:buFont typeface="Arial" pitchFamily="34" charset="0"/>
              <a:buChar char="•"/>
            </a:pPr>
            <a:r>
              <a:rPr lang="en-US" sz="2400" dirty="0"/>
              <a:t>Only athletes who ambulate by use of wheelchair may participate in wheelchair events.</a:t>
            </a:r>
          </a:p>
          <a:p>
            <a:pPr marL="342900" indent="-342900">
              <a:buFont typeface="Arial" pitchFamily="34" charset="0"/>
              <a:buChar char="•"/>
            </a:pPr>
            <a:r>
              <a:rPr lang="en-US" sz="2400" dirty="0"/>
              <a:t>Athletes shall not be pushed, pulled or otherwise assisted during these events. </a:t>
            </a:r>
          </a:p>
          <a:p>
            <a:pPr marL="342900" indent="-342900">
              <a:buFont typeface="Arial" pitchFamily="34" charset="0"/>
              <a:buChar char="•"/>
            </a:pPr>
            <a:r>
              <a:rPr lang="en-US" sz="2400" dirty="0"/>
              <a:t>The lanes for the wheelchair events shall be made two track lanes wide. </a:t>
            </a:r>
          </a:p>
        </p:txBody>
      </p:sp>
    </p:spTree>
    <p:extLst>
      <p:ext uri="{BB962C8B-B14F-4D97-AF65-F5344CB8AC3E}">
        <p14:creationId xmlns:p14="http://schemas.microsoft.com/office/powerpoint/2010/main" val="879827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152399"/>
            <a:ext cx="7363968" cy="1066800"/>
          </a:xfrm>
        </p:spPr>
        <p:txBody>
          <a:bodyPr>
            <a:normAutofit/>
          </a:bodyPr>
          <a:lstStyle/>
          <a:p>
            <a:pPr algn="ctr"/>
            <a:r>
              <a:rPr lang="en-US" dirty="0"/>
              <a:t>20- 30- &amp; 50-Meter Wheelchair Races</a:t>
            </a:r>
          </a:p>
        </p:txBody>
      </p:sp>
      <p:sp>
        <p:nvSpPr>
          <p:cNvPr id="5" name="Content Placeholder 2"/>
          <p:cNvSpPr txBox="1">
            <a:spLocks/>
          </p:cNvSpPr>
          <p:nvPr/>
        </p:nvSpPr>
        <p:spPr>
          <a:xfrm>
            <a:off x="381000" y="1523998"/>
            <a:ext cx="8570976" cy="4876801"/>
          </a:xfrm>
          <a:prstGeom prst="rect">
            <a:avLst/>
          </a:prstGeom>
        </p:spPr>
        <p:txBody>
          <a:bodyPr>
            <a:norm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Athletes entering wheelchair events may also enter other events within athletic competition. </a:t>
            </a:r>
          </a:p>
          <a:p>
            <a:pPr marL="342900" indent="-342900">
              <a:buFont typeface="Arial" pitchFamily="34" charset="0"/>
              <a:buChar char="•"/>
            </a:pPr>
            <a:r>
              <a:rPr lang="en-US" sz="2400" dirty="0"/>
              <a:t>Competitors start with the first two wheels behind the start line.</a:t>
            </a:r>
          </a:p>
          <a:p>
            <a:pPr marL="342900" indent="-342900">
              <a:buFont typeface="Arial" pitchFamily="34" charset="0"/>
              <a:buChar char="•"/>
            </a:pPr>
            <a:r>
              <a:rPr lang="en-US" sz="2400" dirty="0"/>
              <a:t>A competitor completes the race when the first two wheels cross the finish line. </a:t>
            </a:r>
          </a:p>
          <a:p>
            <a:pPr marL="342900" indent="-342900">
              <a:buFont typeface="Arial" pitchFamily="34" charset="0"/>
              <a:buChar char="•"/>
            </a:pPr>
            <a:r>
              <a:rPr lang="en-US" sz="2400" dirty="0"/>
              <a:t>Each competitor must keep in his/her lane from start to finish and may not interfere, obstruct or impede the progress of another competitor. </a:t>
            </a:r>
          </a:p>
          <a:p>
            <a:pPr marL="387350" lvl="1" indent="-342900">
              <a:buFont typeface="Arial" pitchFamily="34" charset="0"/>
              <a:buChar char="•"/>
            </a:pPr>
            <a:r>
              <a:rPr lang="en-US" sz="2000" dirty="0"/>
              <a:t>Infractions, at the discretion of the judges, may result in disqualification.</a:t>
            </a:r>
          </a:p>
          <a:p>
            <a:pPr marL="0" indent="0"/>
            <a:endParaRPr lang="en-US" dirty="0"/>
          </a:p>
        </p:txBody>
      </p:sp>
    </p:spTree>
    <p:extLst>
      <p:ext uri="{BB962C8B-B14F-4D97-AF65-F5344CB8AC3E}">
        <p14:creationId xmlns:p14="http://schemas.microsoft.com/office/powerpoint/2010/main" val="1374308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7114032" cy="990600"/>
          </a:xfrm>
        </p:spPr>
        <p:txBody>
          <a:bodyPr/>
          <a:lstStyle/>
          <a:p>
            <a:pPr algn="ctr"/>
            <a:r>
              <a:rPr lang="en-US" dirty="0"/>
              <a:t>Wheelchair Slalom</a:t>
            </a:r>
          </a:p>
        </p:txBody>
      </p:sp>
      <p:sp>
        <p:nvSpPr>
          <p:cNvPr id="5" name="Content Placeholder 2"/>
          <p:cNvSpPr txBox="1">
            <a:spLocks/>
          </p:cNvSpPr>
          <p:nvPr/>
        </p:nvSpPr>
        <p:spPr>
          <a:xfrm>
            <a:off x="457200" y="1524000"/>
            <a:ext cx="8153400" cy="4995672"/>
          </a:xfrm>
          <a:prstGeom prst="rect">
            <a:avLst/>
          </a:prstGeom>
        </p:spPr>
        <p:txBody>
          <a:bodyPr>
            <a:norm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The slalom race shall consist of competitors maneuvering through cones placed every five meters along the distance of the course.</a:t>
            </a:r>
          </a:p>
          <a:p>
            <a:pPr marL="342900" indent="-342900">
              <a:buFont typeface="Arial" pitchFamily="34" charset="0"/>
              <a:buChar char="•"/>
            </a:pPr>
            <a:r>
              <a:rPr lang="en-US" sz="2400" dirty="0"/>
              <a:t>Competitors must go in-between all cones or be disqualified.</a:t>
            </a:r>
          </a:p>
          <a:p>
            <a:pPr marL="342900" indent="-342900">
              <a:buFont typeface="Arial" pitchFamily="34" charset="0"/>
              <a:buChar char="•"/>
            </a:pPr>
            <a:r>
              <a:rPr lang="en-US" sz="2400" dirty="0"/>
              <a:t>No penalty will be incurred by touching a cone. </a:t>
            </a:r>
          </a:p>
          <a:p>
            <a:pPr marL="342900" indent="-342900">
              <a:buFont typeface="Arial" pitchFamily="34" charset="0"/>
              <a:buChar char="•"/>
            </a:pPr>
            <a:r>
              <a:rPr lang="en-US" sz="2400" dirty="0"/>
              <a:t>Coaches are not permitted to walk through the course with the athlete, they must stay in the designated area beyond the boundaries of the course. </a:t>
            </a:r>
          </a:p>
        </p:txBody>
      </p:sp>
    </p:spTree>
    <p:extLst>
      <p:ext uri="{BB962C8B-B14F-4D97-AF65-F5344CB8AC3E}">
        <p14:creationId xmlns:p14="http://schemas.microsoft.com/office/powerpoint/2010/main" val="1098600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12648" y="228600"/>
            <a:ext cx="7086600" cy="990600"/>
          </a:xfrm>
        </p:spPr>
        <p:txBody>
          <a:bodyPr>
            <a:normAutofit/>
          </a:bodyPr>
          <a:lstStyle/>
          <a:p>
            <a:pPr algn="ctr"/>
            <a:r>
              <a:rPr lang="en-US" dirty="0"/>
              <a:t>Wheelchair Relay</a:t>
            </a:r>
          </a:p>
        </p:txBody>
      </p:sp>
      <p:sp>
        <p:nvSpPr>
          <p:cNvPr id="6" name="Content Placeholder 2"/>
          <p:cNvSpPr txBox="1">
            <a:spLocks/>
          </p:cNvSpPr>
          <p:nvPr/>
        </p:nvSpPr>
        <p:spPr>
          <a:xfrm>
            <a:off x="612648" y="1600200"/>
            <a:ext cx="8153400" cy="4495800"/>
          </a:xfrm>
          <a:prstGeom prst="rect">
            <a:avLst/>
          </a:prstGeom>
        </p:spPr>
        <p:txBody>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Four persons shall make up a team. </a:t>
            </a:r>
          </a:p>
          <a:p>
            <a:pPr marL="342900" indent="-342900">
              <a:buFont typeface="Arial" pitchFamily="34" charset="0"/>
              <a:buChar char="•"/>
            </a:pPr>
            <a:r>
              <a:rPr lang="en-US" sz="2400" dirty="0"/>
              <a:t>Each competitor will compete 25 meters of the relay.</a:t>
            </a:r>
          </a:p>
          <a:p>
            <a:pPr marL="387350" lvl="1" indent="-342900">
              <a:buFont typeface="Arial" pitchFamily="34" charset="0"/>
              <a:buChar char="•"/>
            </a:pPr>
            <a:r>
              <a:rPr lang="en-US" sz="2000" dirty="0"/>
              <a:t>The second, third, and fourth competitors of a team may not leave the start line until the leading wheel(s) on the wheelchair of the teammate who precedes him/her crosses a takeoff line one meter in front and parallel to the starting line. </a:t>
            </a:r>
          </a:p>
          <a:p>
            <a:pPr marL="342900" indent="-342900">
              <a:buFont typeface="Arial" pitchFamily="34" charset="0"/>
              <a:buChar char="•"/>
            </a:pPr>
            <a:r>
              <a:rPr lang="en-US" sz="2400" dirty="0"/>
              <a:t>The fourth competitor completes the race when the first two wheels cross the finish line. </a:t>
            </a:r>
          </a:p>
        </p:txBody>
      </p:sp>
    </p:spTree>
    <p:extLst>
      <p:ext uri="{BB962C8B-B14F-4D97-AF65-F5344CB8AC3E}">
        <p14:creationId xmlns:p14="http://schemas.microsoft.com/office/powerpoint/2010/main" val="3696977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215900" y="246941"/>
            <a:ext cx="7519924" cy="990600"/>
          </a:xfrm>
        </p:spPr>
        <p:txBody>
          <a:bodyPr>
            <a:normAutofit/>
          </a:bodyPr>
          <a:lstStyle/>
          <a:p>
            <a:pPr algn="ctr"/>
            <a:r>
              <a:rPr lang="en-US" sz="3800" dirty="0"/>
              <a:t>Motorized Wheelchair Events</a:t>
            </a:r>
          </a:p>
        </p:txBody>
      </p:sp>
      <p:sp>
        <p:nvSpPr>
          <p:cNvPr id="6" name="Content Placeholder 2"/>
          <p:cNvSpPr txBox="1">
            <a:spLocks/>
          </p:cNvSpPr>
          <p:nvPr/>
        </p:nvSpPr>
        <p:spPr>
          <a:xfrm>
            <a:off x="215900" y="1578086"/>
            <a:ext cx="8153400" cy="4495800"/>
          </a:xfrm>
          <a:prstGeom prst="rect">
            <a:avLst/>
          </a:prstGeom>
        </p:spPr>
        <p:txBody>
          <a:bodyPr>
            <a:no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These events are restricted to motorized wheelchairs only.</a:t>
            </a:r>
          </a:p>
          <a:p>
            <a:pPr marL="342900" indent="-342900">
              <a:buFont typeface="Arial" pitchFamily="34" charset="0"/>
              <a:buChar char="•"/>
            </a:pPr>
            <a:r>
              <a:rPr lang="en-US" sz="2400" dirty="0"/>
              <a:t>The first two wheels on each competitor’s wheelchair will be regarded as the starting and finishing points of all races. </a:t>
            </a:r>
          </a:p>
          <a:p>
            <a:pPr marL="342900" indent="-342900">
              <a:buFont typeface="Arial" pitchFamily="34" charset="0"/>
              <a:buChar char="•"/>
            </a:pPr>
            <a:r>
              <a:rPr lang="en-US" sz="2400" dirty="0"/>
              <a:t>If a competitor varies from a sequence of obstacles, he/she must, without notice from any official, resume progress at the point prior to the incorrectly-passed obstacle before entering the next obstacle and complete the course in its entirety; otherwise, he or she is disqualified. Failure to complete the course as designed will result in disqualification. </a:t>
            </a:r>
          </a:p>
        </p:txBody>
      </p:sp>
      <p:sp>
        <p:nvSpPr>
          <p:cNvPr id="7" name="AutoShape 2" descr="data:image/jpeg;base64,/9j/4AAQSkZJRgABAQAAAQABAAD/2wBDAAkGBwgHBgkIBwgKCgkLDRYPDQwMDRsUFRAWIB0iIiAdHx8kKDQsJCYxJx8fLT0tMTU3Ojo6Iys/RD84QzQ5Ojf/2wBDAQoKCg0MDRoPDxo3JR8lNzc3Nzc3Nzc3Nzc3Nzc3Nzc3Nzc3Nzc3Nzc3Nzc3Nzc3Nzc3Nzc3Nzc3Nzc3Nzc3Nzf/wAARCACHAMADASIAAhEBAxEB/8QAGwABAAIDAQEAAAAAAAAAAAAAAAQFAQIDBgf/xABHEAACAQQAAgUJBAcFBgcAAAABAgMABAUREiEGEzFBURQVIjJhgZGhsTNxcrIjJEJSgqLBBzRzktEWNkNiY8JEVGR0s8Ph/8QAFQEBAQAAAAAAAAAAAAAAAAAAAAH/xAAUEQEAAAAAAAAAAAAAAAAAAAAA/9oADAMBAAIRAxEAPwD7ZSlKiFKUoFKUoFKUoFKUoFKUoFKUoFKUoFKUoFKUoFKUoFKUoFKUoFKUoFKUoFKUoFKUoFKUoFKUoFKUoFKUoFKUoFKUoFKUoFKUoFKUoFKUoFKUoFKUoFKUoFKUoOV3cw2dtJcXEixwxKWd3PJQO015J8rns5l2sMYyYy2ROKWV4+OdN60CD6Kkg74dEjxBDAXPSLq2ucNHcMot2vtyBjpWKxSOm/YHRT96ioXQl45UyV0zKZ7m+kbmQD1fbHy8CrcQ/GaqpaSX2HmgS8unv7OZ1i8olVVlic8l4uFQrKTobABBI3sHYux2V5vppeSG1t8XYPCMleTIbcTb4BwMH4m12AlQo9rAVrhx0vneU5KbG26KAUHkh2zc9jlMw4eznvfsqI9NSqmDJ3VtdR2uYgiiMzcMNzA5aKRu5TvmjHuB2D3HfKrYHdApSlApSlApSlApTdNjxFApWac/A/CgxSnPwPwrPZ20GKUrPPwPwoMUrOj4H4U5+B+FBilKz7jQUHSmFMr5PgwoZ7hhNLJ3wRIwPGP+bi4VX2knmFIrwxM86X1r0hzV35Xb3jxRSvZxArEvCSAwCu2w3Lgbi79V6lru7h6WX0kKtIqMsckSptpIkijbS+1TOz6HbojtIrhkW6MZTPLPHlLKLIRgK5liV+YPLm40HB1y+7Y2F1VU99ZWsP8AaFYWuPkM4m6i8LF+taNkY7JdtnhaMue3fuOq+mjsqtxODx2LklntYAbmb7W6kJeWXv5seet9w5eAFWWx7/CgrM/LAlgYLmBJo7lhDwyuUjBPZxNoleY0CBvi1rmajdE7+5ubWWzyGxfWT9VLxNxEjtUk6HPXInWiRsciKRZbyi5eC/t4vILmWS3gkPpBmRijI4PL0uFiuuRHI89bq599Fst5VMeKwnVY5J22WWNAxUMe0lNtzPbGTs7j9IPYUqsj6Q4eRVZMlasrDakSDRFbjOYtjpb2Jvw7P0oLClQRmMcSP1yIb7idH51OBBGx31EVuaWYRxvE7rpjsrdCEdneSDuqPypgf0mUgjPg+bH9I69FkYLm4VUhSzdN7IuULjfcQBUcWWTAHDLjY/w2Tn/7BVVSC4jJ9LIxyfdmZj+VBRprfmPKB7NZO8b6VdtHlkHPKWUY/wDZMPrLUaScxn9Z6VJER2hRboP5gTQVQjR9g+kTy/8AHS8vjWPIYFP93Rvx4a8f6tVkLy1HpHpgxHgJbU/SOhubIn/eW7ffYEMZB/yx0FcbKLXoYyzb2no9J/WQUFgzepg7Q8+3zKi/mmqd1uOZueYy7nwTrP8AtStuHHN6wz03tPlYHy1QQFxJkO5MJw+2Owsh+aRqz5iAPF5puvdZY/nU0xYsg7ssyw8Ct0fqa5iLEns6O3so8ZLQn85oIq4JAxLYW7YnvNnj/wClZ8xMSSmImH4rexH/AGmol1dY2W9ewx/Ru1huYyA73NjE54iNhFRG2z8PpEEqFUgk8xuLaz2cBAmwmOuWkgFwsDWEMMrx89shRpFfWmJTk2lJG9UFp5hmI35qUfiSzG/hEagXeOtYm1cRY2Ek/ty2e/nBXe/vMdZT2dsnRnFz3V2AbaKIoS4PYdiLhA7TsnsBPdXkc6GtsnPHfYDJPP1fAxxlmxiHETtFYKA0fDw8u/mWGzpQvscWhmuYrW4iRo7t2mmilRupg8li6xgVVV3sIByGid9xqXgXubu4mMjR2eOljlFsVhJkkhifRXgkBCdpLAhmY7JIGgPM4i4uo3lmTEZcPIYi0Ix87pOqb4VdZNdXr0fUkIOuakcqt8S3SiOaa8iwzCe+neWMX0LFrRWZ+JAeIKoJVT2A/pATxAHQWmOw9qttClsJ5MlcxiZxHcvDFbI3MFxCUB1vQ/aYg8wNkcc3YjBTW4bJ5C8QqZJIbnIuASO0PtwojcbUb5Bgo9IEiuFpeZjAm5sViFtbyrEY77IxcHVcKBDvqwys3CiAcwBrmPG4xi9HoOsuny1tkb9geK563reA616OieHl95130ES0wz33lCW0sPELeOWWNW3b3Tys8jBwORHDwgOBte0b1qrXBSrm8PdY2+68XNnKbabrDqVGGmRyf3tFDxDkSCRyPPXoJC4xhml4BxCO3ARuL7FRETvQ7WVj92vuqD0dtJ7iyuc1YMFyL3c5ZWPoXCBz+jf2b3wt2qT3gsCFNj8bNi8nLhzBE5di8CLDDob2SAXGyp0So2dadP2ATdthr8HbWFoFHeywDX8hqbnrO16S4DyqKPjkRGYKyDjBB9ONh3MCvZ3MgPPWqh4NUyONt7u26MYsqyc5GMacTDk2gIzrmDQR1xidaFkONU79Vri3Un/LDXsrFDHaRIUiThXQWE7QD2HQ+lV8UWTRdRY/EwL+6JWP0QVY2nlPV/rghD75dVvWvfQbXMEdzA8MwJjYaOmKn4gg1VzY3BRDiukttD/zEvEP5jqrWeCK4iMVxGksZ7UcbB91R4cZj4GDwWNrGw7GSBQR8BURVqeiXFxAYPiHeohJHwqVFkMPEP1YRH/At2YfyrVr7z8ab3y3uggDLW5+zgvX/Dayj6gVnzmzfZ4/IMf8IL+Yipjuka8UjKi+LnVRZstjoecuQtE9rToP60GhyF52DE3Z/FJCB/8AJ/SsdflW9WwtlH/UvDse4RkfOuX+0WKY6guvKD/6WJ5/yKa2Octz9naZOQ+AsJV/MooMnz03MDGp7CZG/wBKg5u7zmOxk90hxzyjSRII5DxyMQqL63ezKPfUvzvO32WFyTfiWNPzOKpOlWRvDFZeUY2S2jS4M+5JkJYxRSSgaUnvQc90VExWNurKS1ysF6n6e4MId7fiZ1csC5PEPtJAr613oP2apL3ymDF5CaG+M91JkTZ2ENvEFbcRYxldh2IUuT6Pd3gEmtekGSzPRzD2eOWLGwPLCoUtkOOGKRCupNuF6rTFG7WUnlrmTVPYTvLfopeWGzPDELyO6hEskixaKJIjcKJweB0pYEszeiaPRYTNvY3gvLhJrmzjMcUVqqgGxaROJ0XmAxD8SlebIijsGwbe+/tJsrOTq2x12XI5Aunrc/RIBJDcuwjw8Rvj0TsnucjceTXcNrBaxLHbpZorpEpkmVuBnB2T1YLMRtj4DQF10hxTDA5KSfI5C4ZbWQgPMEX1T2iMKD790FRcdNekfVnyToLkncn0eslABHjsAj51Kw2c6TZK/a1u8KcZHw8SXEsDSK3LZB044TvkO3fs7K9dEB1SgdmhW3uqIocxk8jhLI3lzLYSxB0Th4JIiSzADmC3jvsPZVBLkcTfTtNP0ZknmbXFPawygv8AxmNN+816WEedMz5RtjaWBZIj3POdq7fwglR7Wfwq4+vjVV5voU8axZGCO1urWOK7LpBdfaKrojbJLHe24++tuhQ6i2yNiT6drfSIRrXI6IPv5mpcv6l0ihlOuqyEXUNvulTbJ8VMg/hHjUC+kGC6SHISkrYZFVjnY+rHIvqsfDlsfdveuEbDbOX8PR3L2N4x4bfJ3K21wvcJCNJJ9/IKfFdH9kVV9GZ7uLJ5DD2M0EFoLiWayle3LrKvEONUIcAhCwB//DVh0htbfpBm8VjWVJ7a36y7uhva6KNGinX7xcn+Go2LROkuJmxl+zx3dhcuIJR65jV3SOTloHiVWVgNA6YctigvxZZKT7XLuv8AgWsa/m4qmWkMkEZWW5luG368vCD/ACqo+VUOBvsksMtosRyUdvMYY78yqglAA3vZJJVuJSdHfD2k7r0Fu0zR7uI0jfwjcuPiVH0qI6NsqQp0dcie6qwWGTfnLmnHiIbaNR7uINVnSgrDiZmGnzGSI79PGv5UBp5jtWH6WW+l8RJfzEH7xx6+VWdN/DxoK6PAYeM8QxdnxeLQqx+JqVDZWtudwW0EZ8UjVfoK6TTRW8ZknkSJB2tIwUD3mobZvFg6F/A5/wCm3H9N0E/7+dNDwqv88W5+zhvZN9nBZTaPv4dfOnnG5b7PEXp8CzRKPm+/lQWFed6bWwuMfbE8lE5iJ1sDrY5IfrKKsTPl3G0sLSH/ABbkk/BUP1qJksdl8hZS28t/ZQiQdsdo7MjA7VgTJrYIB9XuorzmQs7e8sLJmtbWO9yfVpawQwKyWkTlRI57OJuFiCfbwga4iY/RPDQ4eSOfHXS2z3NxcWU0qIpVnidhGXU/vJGSdEbJBrnaTx2l/EMnez2SLdMz8XAEhEcbnqg5XkVZjoE+krhxvZ1DtGtbvER2sU99PHeRW1yzxTnccjDZjHCQDK3CAF7gxY8lO6PW9CzI5vb+6ZV6wIHbXCuy8s3eeWhOo7e6rjIX2KmtJra6vrfq5kaNwJl2QRo9/ga5YvA2dvbI11Z2kt2xMk0hiU+me0Akb0PVHgABVrHFHENRRqm+3hGqCgwnSG0XHxxZS7S3uYF4HacGITBeXWJxAbVtb5b1vXdW19kbvJxdThIJ3gY6luwRFpe8RFtcRP7w5DtBJGqvmUNokAkHYJ56+6s1EVVtFkobeO3trWxtIY1CoDK8vAB3cIC/mrp5HkZd9flCg7xbW6p8Cxc1Y0oKW/6Ppc2zBb298pQiSGWW4dgkinatwAhTogctcxsVIsLi3zWPeO7t0Dg9Vd2soDdW41tT4jsIPeCCO2rKqzIYtprpb2yuDZ36qEMoQOsqdoV1JHEBs65gjZ0Rs7DWO0xnRvH3dxaWwhiRTLIE2S2hyA2fcB2c64Y7o9aNiMdDlrSC4uYIvTZ14tO2mk9xb6CtpLOZWS4z2Tha3hZXWNIRbxcYO1LFnYsQeYGwNgHWwK7+f8axK207XZH7NrE83zUEfOqqwhijgiWKGNI40HCqIoCqPAAV0qsF5k5vsMWIV8bu4VT8E4vrU+ESiJevKdZ+1wb17t1Ea3XlAh/VBEZeWhMSF9vYN1D6vMONm6sYv+VbZ5Pnxr9KsaUFcLC+c8UuWuBv9mCKJB81Y/Os+Z4W5TXV9N7Gu3A/lIqwrNBBgw+NgcSRWNuJB/xDGGf/ADHn86mqAo0o0PAVG85WvGU6w8Q2NcDd2993sNarlLNlLLKSB2nq2/0oJZ59tNVGTIWsjqiSEsx0BwN/pWpytkOLcp9Ht/Rt468KCXSooydmeyU9uvUYf0rrDdQzuUifiZRs+iRQQshh4rycXMU01rdcIVpIeH9Io3oOrAqwG+WxsdxG62scTDbSrcSyzXVyilVlnI9AHt4VUBV336A337rL5nHK5jF2kkinTJCDKy/eE2R761OUd/sMZkJfaY1jH87LQWNKrhc5WQ7TGwRr3dfd6b4IjD51hoMvNykvba3U9vUQF2+LHW/4TQWVcLy+tLFA97cwW6k6DTSBAT7N9tQxhlfnd32Qud9oe4KA/wAMfCPlXazxGOspTNa2UEcxGjKEBkI9rHmfeaDj59tnH6rDeXW+zqbVyD/EQF+dYN9lJTq3xHAO9rq6RPknH/SrXt7axQVTQ52f17yxtV8IbdpW9zMwH8prPmUyf3vKZKfxAnEQ+EYWrSlBW2+AxNvIJUsIGmH/ABpV62T/ADts/OrLQ1odg7qUoGqzWKUClKUClKUA8/H3UA1SlAO/Gnx+NKUGfeac/GlKDFNUpQKUpQKUpQKUpQKUpQKUpQKUpQf/2Q=="/>
          <p:cNvSpPr>
            <a:spLocks noChangeAspect="1" noChangeArrowheads="1"/>
          </p:cNvSpPr>
          <p:nvPr/>
        </p:nvSpPr>
        <p:spPr bwMode="auto">
          <a:xfrm>
            <a:off x="63500" y="-600075"/>
            <a:ext cx="1733550" cy="12287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4" descr="data:image/jpeg;base64,/9j/4AAQSkZJRgABAQAAAQABAAD/2wBDAAkGBwgHBgkIBwgKCgkLDRYPDQwMDRsUFRAWIB0iIiAdHx8kKDQsJCYxJx8fLT0tMTU3Ojo6Iys/RD84QzQ5Ojf/2wBDAQoKCg0MDRoPDxo3JR8lNzc3Nzc3Nzc3Nzc3Nzc3Nzc3Nzc3Nzc3Nzc3Nzc3Nzc3Nzc3Nzc3Nzc3Nzc3Nzc3Nzf/wAARCACHAMADASIAAhEBAxEB/8QAGwABAAIDAQEAAAAAAAAAAAAAAAQFAQIDBgf/xABHEAACAQQAAgUJBAcFBgcAAAABAgMABAUREiEGEzFBURQVIjJhgZGhsTNxcrIjJEJSgqLBBzRzktEWNkNiY8JEVGR0s8Ph/8QAFQEBAQAAAAAAAAAAAAAAAAAAAAH/xAAUEQEAAAAAAAAAAAAAAAAAAAAA/9oADAMBAAIRAxEAPwD7ZSlKiFKUoFKUoFKUoFKUoFKUoFKUoFKUoFKUoFKUoFKUoFKUoFKUoFKUoFKUoFKUoFKUoFKUoFKUoFKUoFKUoFKUoFKUoFKUoFKUoFKUoFKUoFKUoFKUoFKUoFKUoOV3cw2dtJcXEixwxKWd3PJQO015J8rns5l2sMYyYy2ROKWV4+OdN60CD6Kkg74dEjxBDAXPSLq2ucNHcMot2vtyBjpWKxSOm/YHRT96ioXQl45UyV0zKZ7m+kbmQD1fbHy8CrcQ/GaqpaSX2HmgS8unv7OZ1i8olVVlic8l4uFQrKTobABBI3sHYux2V5vppeSG1t8XYPCMleTIbcTb4BwMH4m12AlQo9rAVrhx0vneU5KbG26KAUHkh2zc9jlMw4eznvfsqI9NSqmDJ3VtdR2uYgiiMzcMNzA5aKRu5TvmjHuB2D3HfKrYHdApSlApSlApSlApTdNjxFApWac/A/CgxSnPwPwrPZ20GKUrPPwPwoMUrOj4H4U5+B+FBilKz7jQUHSmFMr5PgwoZ7hhNLJ3wRIwPGP+bi4VX2knmFIrwxM86X1r0hzV35Xb3jxRSvZxArEvCSAwCu2w3Lgbi79V6lru7h6WX0kKtIqMsckSptpIkijbS+1TOz6HbojtIrhkW6MZTPLPHlLKLIRgK5liV+YPLm40HB1y+7Y2F1VU99ZWsP8AaFYWuPkM4m6i8LF+taNkY7JdtnhaMue3fuOq+mjsqtxODx2LklntYAbmb7W6kJeWXv5seet9w5eAFWWx7/CgrM/LAlgYLmBJo7lhDwyuUjBPZxNoleY0CBvi1rmajdE7+5ubWWzyGxfWT9VLxNxEjtUk6HPXInWiRsciKRZbyi5eC/t4vILmWS3gkPpBmRijI4PL0uFiuuRHI89bq599Fst5VMeKwnVY5J22WWNAxUMe0lNtzPbGTs7j9IPYUqsj6Q4eRVZMlasrDakSDRFbjOYtjpb2Jvw7P0oLClQRmMcSP1yIb7idH51OBBGx31EVuaWYRxvE7rpjsrdCEdneSDuqPypgf0mUgjPg+bH9I69FkYLm4VUhSzdN7IuULjfcQBUcWWTAHDLjY/w2Tn/7BVVSC4jJ9LIxyfdmZj+VBRprfmPKB7NZO8b6VdtHlkHPKWUY/wDZMPrLUaScxn9Z6VJER2hRboP5gTQVQjR9g+kTy/8AHS8vjWPIYFP93Rvx4a8f6tVkLy1HpHpgxHgJbU/SOhubIn/eW7ffYEMZB/yx0FcbKLXoYyzb2no9J/WQUFgzepg7Q8+3zKi/mmqd1uOZueYy7nwTrP8AtStuHHN6wz03tPlYHy1QQFxJkO5MJw+2Owsh+aRqz5iAPF5puvdZY/nU0xYsg7ssyw8Ct0fqa5iLEns6O3so8ZLQn85oIq4JAxLYW7YnvNnj/wClZ8xMSSmImH4rexH/AGmol1dY2W9ewx/Ru1huYyA73NjE54iNhFRG2z8PpEEqFUgk8xuLaz2cBAmwmOuWkgFwsDWEMMrx89shRpFfWmJTk2lJG9UFp5hmI35qUfiSzG/hEagXeOtYm1cRY2Ek/ty2e/nBXe/vMdZT2dsnRnFz3V2AbaKIoS4PYdiLhA7TsnsBPdXkc6GtsnPHfYDJPP1fAxxlmxiHETtFYKA0fDw8u/mWGzpQvscWhmuYrW4iRo7t2mmilRupg8li6xgVVV3sIByGid9xqXgXubu4mMjR2eOljlFsVhJkkhifRXgkBCdpLAhmY7JIGgPM4i4uo3lmTEZcPIYi0Ix87pOqb4VdZNdXr0fUkIOuakcqt8S3SiOaa8iwzCe+neWMX0LFrRWZ+JAeIKoJVT2A/pATxAHQWmOw9qttClsJ5MlcxiZxHcvDFbI3MFxCUB1vQ/aYg8wNkcc3YjBTW4bJ5C8QqZJIbnIuASO0PtwojcbUb5Bgo9IEiuFpeZjAm5sViFtbyrEY77IxcHVcKBDvqwys3CiAcwBrmPG4xi9HoOsuny1tkb9geK563reA616OieHl95130ES0wz33lCW0sPELeOWWNW3b3Tys8jBwORHDwgOBte0b1qrXBSrm8PdY2+68XNnKbabrDqVGGmRyf3tFDxDkSCRyPPXoJC4xhml4BxCO3ARuL7FRETvQ7WVj92vuqD0dtJ7iyuc1YMFyL3c5ZWPoXCBz+jf2b3wt2qT3gsCFNj8bNi8nLhzBE5di8CLDDob2SAXGyp0So2dadP2ATdthr8HbWFoFHeywDX8hqbnrO16S4DyqKPjkRGYKyDjBB9ONh3MCvZ3MgPPWqh4NUyONt7u26MYsqyc5GMacTDk2gIzrmDQR1xidaFkONU79Vri3Un/LDXsrFDHaRIUiThXQWE7QD2HQ+lV8UWTRdRY/EwL+6JWP0QVY2nlPV/rghD75dVvWvfQbXMEdzA8MwJjYaOmKn4gg1VzY3BRDiukttD/zEvEP5jqrWeCK4iMVxGksZ7UcbB91R4cZj4GDwWNrGw7GSBQR8BURVqeiXFxAYPiHeohJHwqVFkMPEP1YRH/At2YfyrVr7z8ab3y3uggDLW5+zgvX/Dayj6gVnzmzfZ4/IMf8IL+Yipjuka8UjKi+LnVRZstjoecuQtE9rToP60GhyF52DE3Z/FJCB/8AJ/SsdflW9WwtlH/UvDse4RkfOuX+0WKY6guvKD/6WJ5/yKa2Octz9naZOQ+AsJV/MooMnz03MDGp7CZG/wBKg5u7zmOxk90hxzyjSRII5DxyMQqL63ezKPfUvzvO32WFyTfiWNPzOKpOlWRvDFZeUY2S2jS4M+5JkJYxRSSgaUnvQc90VExWNurKS1ysF6n6e4MId7fiZ1csC5PEPtJAr613oP2apL3ymDF5CaG+M91JkTZ2ENvEFbcRYxldh2IUuT6Pd3gEmtekGSzPRzD2eOWLGwPLCoUtkOOGKRCupNuF6rTFG7WUnlrmTVPYTvLfopeWGzPDELyO6hEskixaKJIjcKJweB0pYEszeiaPRYTNvY3gvLhJrmzjMcUVqqgGxaROJ0XmAxD8SlebIijsGwbe+/tJsrOTq2x12XI5Aunrc/RIBJDcuwjw8Rvj0TsnucjceTXcNrBaxLHbpZorpEpkmVuBnB2T1YLMRtj4DQF10hxTDA5KSfI5C4ZbWQgPMEX1T2iMKD790FRcdNekfVnyToLkncn0eslABHjsAj51Kw2c6TZK/a1u8KcZHw8SXEsDSK3LZB044TvkO3fs7K9dEB1SgdmhW3uqIocxk8jhLI3lzLYSxB0Th4JIiSzADmC3jvsPZVBLkcTfTtNP0ZknmbXFPawygv8AxmNN+816WEedMz5RtjaWBZIj3POdq7fwglR7Wfwq4+vjVV5voU8axZGCO1urWOK7LpBdfaKrojbJLHe24++tuhQ6i2yNiT6drfSIRrXI6IPv5mpcv6l0ihlOuqyEXUNvulTbJ8VMg/hHjUC+kGC6SHISkrYZFVjnY+rHIvqsfDlsfdveuEbDbOX8PR3L2N4x4bfJ3K21wvcJCNJJ9/IKfFdH9kVV9GZ7uLJ5DD2M0EFoLiWayle3LrKvEONUIcAhCwB//DVh0htbfpBm8VjWVJ7a36y7uhva6KNGinX7xcn+Go2LROkuJmxl+zx3dhcuIJR65jV3SOTloHiVWVgNA6YctigvxZZKT7XLuv8AgWsa/m4qmWkMkEZWW5luG368vCD/ACqo+VUOBvsksMtosRyUdvMYY78yqglAA3vZJJVuJSdHfD2k7r0Fu0zR7uI0jfwjcuPiVH0qI6NsqQp0dcie6qwWGTfnLmnHiIbaNR7uINVnSgrDiZmGnzGSI79PGv5UBp5jtWH6WW+l8RJfzEH7xx6+VWdN/DxoK6PAYeM8QxdnxeLQqx+JqVDZWtudwW0EZ8UjVfoK6TTRW8ZknkSJB2tIwUD3mobZvFg6F/A5/wCm3H9N0E/7+dNDwqv88W5+zhvZN9nBZTaPv4dfOnnG5b7PEXp8CzRKPm+/lQWFed6bWwuMfbE8lE5iJ1sDrY5IfrKKsTPl3G0sLSH/ABbkk/BUP1qJksdl8hZS28t/ZQiQdsdo7MjA7VgTJrYIB9XuorzmQs7e8sLJmtbWO9yfVpawQwKyWkTlRI57OJuFiCfbwga4iY/RPDQ4eSOfHXS2z3NxcWU0qIpVnidhGXU/vJGSdEbJBrnaTx2l/EMnez2SLdMz8XAEhEcbnqg5XkVZjoE+krhxvZ1DtGtbvER2sU99PHeRW1yzxTnccjDZjHCQDK3CAF7gxY8lO6PW9CzI5vb+6ZV6wIHbXCuy8s3eeWhOo7e6rjIX2KmtJra6vrfq5kaNwJl2QRo9/ga5YvA2dvbI11Z2kt2xMk0hiU+me0Akb0PVHgABVrHFHENRRqm+3hGqCgwnSG0XHxxZS7S3uYF4HacGITBeXWJxAbVtb5b1vXdW19kbvJxdThIJ3gY6luwRFpe8RFtcRP7w5DtBJGqvmUNokAkHYJ56+6s1EVVtFkobeO3trWxtIY1CoDK8vAB3cIC/mrp5HkZd9flCg7xbW6p8Cxc1Y0oKW/6Ppc2zBb298pQiSGWW4dgkinatwAhTogctcxsVIsLi3zWPeO7t0Dg9Vd2soDdW41tT4jsIPeCCO2rKqzIYtprpb2yuDZ36qEMoQOsqdoV1JHEBs65gjZ0Rs7DWO0xnRvH3dxaWwhiRTLIE2S2hyA2fcB2c64Y7o9aNiMdDlrSC4uYIvTZ14tO2mk9xb6CtpLOZWS4z2Tha3hZXWNIRbxcYO1LFnYsQeYGwNgHWwK7+f8axK207XZH7NrE83zUEfOqqwhijgiWKGNI40HCqIoCqPAAV0qsF5k5vsMWIV8bu4VT8E4vrU+ESiJevKdZ+1wb17t1Ea3XlAh/VBEZeWhMSF9vYN1D6vMONm6sYv+VbZ5Pnxr9KsaUFcLC+c8UuWuBv9mCKJB81Y/Os+Z4W5TXV9N7Gu3A/lIqwrNBBgw+NgcSRWNuJB/xDGGf/ADHn86mqAo0o0PAVG85WvGU6w8Q2NcDd2993sNarlLNlLLKSB2nq2/0oJZ59tNVGTIWsjqiSEsx0BwN/pWpytkOLcp9Ht/Rt468KCXSooydmeyU9uvUYf0rrDdQzuUifiZRs+iRQQshh4rycXMU01rdcIVpIeH9Io3oOrAqwG+WxsdxG62scTDbSrcSyzXVyilVlnI9AHt4VUBV336A337rL5nHK5jF2kkinTJCDKy/eE2R761OUd/sMZkJfaY1jH87LQWNKrhc5WQ7TGwRr3dfd6b4IjD51hoMvNykvba3U9vUQF2+LHW/4TQWVcLy+tLFA97cwW6k6DTSBAT7N9tQxhlfnd32Qud9oe4KA/wAMfCPlXazxGOspTNa2UEcxGjKEBkI9rHmfeaDj59tnH6rDeXW+zqbVyD/EQF+dYN9lJTq3xHAO9rq6RPknH/SrXt7axQVTQ52f17yxtV8IbdpW9zMwH8prPmUyf3vKZKfxAnEQ+EYWrSlBW2+AxNvIJUsIGmH/ABpV62T/ADts/OrLQ1odg7qUoGqzWKUClKUClKUA8/H3UA1SlAO/Gnx+NKUGfeac/GlKDFNUpQKUpQKUpQKUpQKUpQKUpQKUpQf/2Q=="/>
          <p:cNvSpPr>
            <a:spLocks noChangeAspect="1" noChangeArrowheads="1"/>
          </p:cNvSpPr>
          <p:nvPr/>
        </p:nvSpPr>
        <p:spPr bwMode="auto">
          <a:xfrm>
            <a:off x="215900" y="-447675"/>
            <a:ext cx="1733550" cy="12287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6" descr="data:image/jpeg;base64,/9j/4AAQSkZJRgABAQAAAQABAAD/2wBDAAkGBwgHBgkIBwgKCgkLDRYPDQwMDRsUFRAWIB0iIiAdHx8kKDQsJCYxJx8fLT0tMTU3Ojo6Iys/RD84QzQ5Ojf/2wBDAQoKCg0MDRoPDxo3JR8lNzc3Nzc3Nzc3Nzc3Nzc3Nzc3Nzc3Nzc3Nzc3Nzc3Nzc3Nzc3Nzc3Nzc3Nzc3Nzc3Nzf/wAARCACHAMADASIAAhEBAxEB/8QAGwABAAIDAQEAAAAAAAAAAAAAAAQFAQIDBgf/xABHEAACAQQAAgUJBAcFBgcAAAABAgMABAUREiEGEzFBURQVIjJhgZGhsTNxcrIjJEJSgqLBBzRzktEWNkNiY8JEVGR0s8Ph/8QAFQEBAQAAAAAAAAAAAAAAAAAAAAH/xAAUEQEAAAAAAAAAAAAAAAAAAAAA/9oADAMBAAIRAxEAPwD7ZSlKiFKUoFKUoFKUoFKUoFKUoFKUoFKUoFKUoFKUoFKUoFKUoFKUoFKUoFKUoFKUoFKUoFKUoFKUoFKUoFKUoFKUoFKUoFKUoFKUoFKUoFKUoFKUoFKUoFKUoFKUoOV3cw2dtJcXEixwxKWd3PJQO015J8rns5l2sMYyYy2ROKWV4+OdN60CD6Kkg74dEjxBDAXPSLq2ucNHcMot2vtyBjpWKxSOm/YHRT96ioXQl45UyV0zKZ7m+kbmQD1fbHy8CrcQ/GaqpaSX2HmgS8unv7OZ1i8olVVlic8l4uFQrKTobABBI3sHYux2V5vppeSG1t8XYPCMleTIbcTb4BwMH4m12AlQo9rAVrhx0vneU5KbG26KAUHkh2zc9jlMw4eznvfsqI9NSqmDJ3VtdR2uYgiiMzcMNzA5aKRu5TvmjHuB2D3HfKrYHdApSlApSlApSlApTdNjxFApWac/A/CgxSnPwPwrPZ20GKUrPPwPwoMUrOj4H4U5+B+FBilKz7jQUHSmFMr5PgwoZ7hhNLJ3wRIwPGP+bi4VX2knmFIrwxM86X1r0hzV35Xb3jxRSvZxArEvCSAwCu2w3Lgbi79V6lru7h6WX0kKtIqMsckSptpIkijbS+1TOz6HbojtIrhkW6MZTPLPHlLKLIRgK5liV+YPLm40HB1y+7Y2F1VU99ZWsP8AaFYWuPkM4m6i8LF+taNkY7JdtnhaMue3fuOq+mjsqtxODx2LklntYAbmb7W6kJeWXv5seet9w5eAFWWx7/CgrM/LAlgYLmBJo7lhDwyuUjBPZxNoleY0CBvi1rmajdE7+5ubWWzyGxfWT9VLxNxEjtUk6HPXInWiRsciKRZbyi5eC/t4vILmWS3gkPpBmRijI4PL0uFiuuRHI89bq599Fst5VMeKwnVY5J22WWNAxUMe0lNtzPbGTs7j9IPYUqsj6Q4eRVZMlasrDakSDRFbjOYtjpb2Jvw7P0oLClQRmMcSP1yIb7idH51OBBGx31EVuaWYRxvE7rpjsrdCEdneSDuqPypgf0mUgjPg+bH9I69FkYLm4VUhSzdN7IuULjfcQBUcWWTAHDLjY/w2Tn/7BVVSC4jJ9LIxyfdmZj+VBRprfmPKB7NZO8b6VdtHlkHPKWUY/wDZMPrLUaScxn9Z6VJER2hRboP5gTQVQjR9g+kTy/8AHS8vjWPIYFP93Rvx4a8f6tVkLy1HpHpgxHgJbU/SOhubIn/eW7ffYEMZB/yx0FcbKLXoYyzb2no9J/WQUFgzepg7Q8+3zKi/mmqd1uOZueYy7nwTrP8AtStuHHN6wz03tPlYHy1QQFxJkO5MJw+2Owsh+aRqz5iAPF5puvdZY/nU0xYsg7ssyw8Ct0fqa5iLEns6O3so8ZLQn85oIq4JAxLYW7YnvNnj/wClZ8xMSSmImH4rexH/AGmol1dY2W9ewx/Ru1huYyA73NjE54iNhFRG2z8PpEEqFUgk8xuLaz2cBAmwmOuWkgFwsDWEMMrx89shRpFfWmJTk2lJG9UFp5hmI35qUfiSzG/hEagXeOtYm1cRY2Ek/ty2e/nBXe/vMdZT2dsnRnFz3V2AbaKIoS4PYdiLhA7TsnsBPdXkc6GtsnPHfYDJPP1fAxxlmxiHETtFYKA0fDw8u/mWGzpQvscWhmuYrW4iRo7t2mmilRupg8li6xgVVV3sIByGid9xqXgXubu4mMjR2eOljlFsVhJkkhifRXgkBCdpLAhmY7JIGgPM4i4uo3lmTEZcPIYi0Ix87pOqb4VdZNdXr0fUkIOuakcqt8S3SiOaa8iwzCe+neWMX0LFrRWZ+JAeIKoJVT2A/pATxAHQWmOw9qttClsJ5MlcxiZxHcvDFbI3MFxCUB1vQ/aYg8wNkcc3YjBTW4bJ5C8QqZJIbnIuASO0PtwojcbUb5Bgo9IEiuFpeZjAm5sViFtbyrEY77IxcHVcKBDvqwys3CiAcwBrmPG4xi9HoOsuny1tkb9geK563reA616OieHl95130ES0wz33lCW0sPELeOWWNW3b3Tys8jBwORHDwgOBte0b1qrXBSrm8PdY2+68XNnKbabrDqVGGmRyf3tFDxDkSCRyPPXoJC4xhml4BxCO3ARuL7FRETvQ7WVj92vuqD0dtJ7iyuc1YMFyL3c5ZWPoXCBz+jf2b3wt2qT3gsCFNj8bNi8nLhzBE5di8CLDDob2SAXGyp0So2dadP2ATdthr8HbWFoFHeywDX8hqbnrO16S4DyqKPjkRGYKyDjBB9ONh3MCvZ3MgPPWqh4NUyONt7u26MYsqyc5GMacTDk2gIzrmDQR1xidaFkONU79Vri3Un/LDXsrFDHaRIUiThXQWE7QD2HQ+lV8UWTRdRY/EwL+6JWP0QVY2nlPV/rghD75dVvWvfQbXMEdzA8MwJjYaOmKn4gg1VzY3BRDiukttD/zEvEP5jqrWeCK4iMVxGksZ7UcbB91R4cZj4GDwWNrGw7GSBQR8BURVqeiXFxAYPiHeohJHwqVFkMPEP1YRH/At2YfyrVr7z8ab3y3uggDLW5+zgvX/Dayj6gVnzmzfZ4/IMf8IL+Yipjuka8UjKi+LnVRZstjoecuQtE9rToP60GhyF52DE3Z/FJCB/8AJ/SsdflW9WwtlH/UvDse4RkfOuX+0WKY6guvKD/6WJ5/yKa2Octz9naZOQ+AsJV/MooMnz03MDGp7CZG/wBKg5u7zmOxk90hxzyjSRII5DxyMQqL63ezKPfUvzvO32WFyTfiWNPzOKpOlWRvDFZeUY2S2jS4M+5JkJYxRSSgaUnvQc90VExWNurKS1ysF6n6e4MId7fiZ1csC5PEPtJAr613oP2apL3ymDF5CaG+M91JkTZ2ENvEFbcRYxldh2IUuT6Pd3gEmtekGSzPRzD2eOWLGwPLCoUtkOOGKRCupNuF6rTFG7WUnlrmTVPYTvLfopeWGzPDELyO6hEskixaKJIjcKJweB0pYEszeiaPRYTNvY3gvLhJrmzjMcUVqqgGxaROJ0XmAxD8SlebIijsGwbe+/tJsrOTq2x12XI5Aunrc/RIBJDcuwjw8Rvj0TsnucjceTXcNrBaxLHbpZorpEpkmVuBnB2T1YLMRtj4DQF10hxTDA5KSfI5C4ZbWQgPMEX1T2iMKD790FRcdNekfVnyToLkncn0eslABHjsAj51Kw2c6TZK/a1u8KcZHw8SXEsDSK3LZB044TvkO3fs7K9dEB1SgdmhW3uqIocxk8jhLI3lzLYSxB0Th4JIiSzADmC3jvsPZVBLkcTfTtNP0ZknmbXFPawygv8AxmNN+816WEedMz5RtjaWBZIj3POdq7fwglR7Wfwq4+vjVV5voU8axZGCO1urWOK7LpBdfaKrojbJLHe24++tuhQ6i2yNiT6drfSIRrXI6IPv5mpcv6l0ihlOuqyEXUNvulTbJ8VMg/hHjUC+kGC6SHISkrYZFVjnY+rHIvqsfDlsfdveuEbDbOX8PR3L2N4x4bfJ3K21wvcJCNJJ9/IKfFdH9kVV9GZ7uLJ5DD2M0EFoLiWayle3LrKvEONUIcAhCwB//DVh0htbfpBm8VjWVJ7a36y7uhva6KNGinX7xcn+Go2LROkuJmxl+zx3dhcuIJR65jV3SOTloHiVWVgNA6YctigvxZZKT7XLuv8AgWsa/m4qmWkMkEZWW5luG368vCD/ACqo+VUOBvsksMtosRyUdvMYY78yqglAA3vZJJVuJSdHfD2k7r0Fu0zR7uI0jfwjcuPiVH0qI6NsqQp0dcie6qwWGTfnLmnHiIbaNR7uINVnSgrDiZmGnzGSI79PGv5UBp5jtWH6WW+l8RJfzEH7xx6+VWdN/DxoK6PAYeM8QxdnxeLQqx+JqVDZWtudwW0EZ8UjVfoK6TTRW8ZknkSJB2tIwUD3mobZvFg6F/A5/wCm3H9N0E/7+dNDwqv88W5+zhvZN9nBZTaPv4dfOnnG5b7PEXp8CzRKPm+/lQWFed6bWwuMfbE8lE5iJ1sDrY5IfrKKsTPl3G0sLSH/ABbkk/BUP1qJksdl8hZS28t/ZQiQdsdo7MjA7VgTJrYIB9XuorzmQs7e8sLJmtbWO9yfVpawQwKyWkTlRI57OJuFiCfbwga4iY/RPDQ4eSOfHXS2z3NxcWU0qIpVnidhGXU/vJGSdEbJBrnaTx2l/EMnez2SLdMz8XAEhEcbnqg5XkVZjoE+krhxvZ1DtGtbvER2sU99PHeRW1yzxTnccjDZjHCQDK3CAF7gxY8lO6PW9CzI5vb+6ZV6wIHbXCuy8s3eeWhOo7e6rjIX2KmtJra6vrfq5kaNwJl2QRo9/ga5YvA2dvbI11Z2kt2xMk0hiU+me0Akb0PVHgABVrHFHENRRqm+3hGqCgwnSG0XHxxZS7S3uYF4HacGITBeXWJxAbVtb5b1vXdW19kbvJxdThIJ3gY6luwRFpe8RFtcRP7w5DtBJGqvmUNokAkHYJ56+6s1EVVtFkobeO3trWxtIY1CoDK8vAB3cIC/mrp5HkZd9flCg7xbW6p8Cxc1Y0oKW/6Ppc2zBb298pQiSGWW4dgkinatwAhTogctcxsVIsLi3zWPeO7t0Dg9Vd2soDdW41tT4jsIPeCCO2rKqzIYtprpb2yuDZ36qEMoQOsqdoV1JHEBs65gjZ0Rs7DWO0xnRvH3dxaWwhiRTLIE2S2hyA2fcB2c64Y7o9aNiMdDlrSC4uYIvTZ14tO2mk9xb6CtpLOZWS4z2Tha3hZXWNIRbxcYO1LFnYsQeYGwNgHWwK7+f8axK207XZH7NrE83zUEfOqqwhijgiWKGNI40HCqIoCqPAAV0qsF5k5vsMWIV8bu4VT8E4vrU+ESiJevKdZ+1wb17t1Ea3XlAh/VBEZeWhMSF9vYN1D6vMONm6sYv+VbZ5Pnxr9KsaUFcLC+c8UuWuBv9mCKJB81Y/Os+Z4W5TXV9N7Gu3A/lIqwrNBBgw+NgcSRWNuJB/xDGGf/ADHn86mqAo0o0PAVG85WvGU6w8Q2NcDd2993sNarlLNlLLKSB2nq2/0oJZ59tNVGTIWsjqiSEsx0BwN/pWpytkOLcp9Ht/Rt468KCXSooydmeyU9uvUYf0rrDdQzuUifiZRs+iRQQshh4rycXMU01rdcIVpIeH9Io3oOrAqwG+WxsdxG62scTDbSrcSyzXVyilVlnI9AHt4VUBV336A337rL5nHK5jF2kkinTJCDKy/eE2R761OUd/sMZkJfaY1jH87LQWNKrhc5WQ7TGwRr3dfd6b4IjD51hoMvNykvba3U9vUQF2+LHW/4TQWVcLy+tLFA97cwW6k6DTSBAT7N9tQxhlfnd32Qud9oe4KA/wAMfCPlXazxGOspTNa2UEcxGjKEBkI9rHmfeaDj59tnH6rDeXW+zqbVyD/EQF+dYN9lJTq3xHAO9rq6RPknH/SrXt7axQVTQ52f17yxtV8IbdpW9zMwH8prPmUyf3vKZKfxAnEQ+EYWrSlBW2+AxNvIJUsIGmH/ABpV62T/ADts/OrLQ1odg7qUoGqzWKUClKUClKUA8/H3UA1SlAO/Gnx+NKUGfeac/GlKDFNUpQKUpQKUpQKUpQKUpQKUpQKUpQf/2Q=="/>
          <p:cNvSpPr>
            <a:spLocks noChangeAspect="1" noChangeArrowheads="1"/>
          </p:cNvSpPr>
          <p:nvPr/>
        </p:nvSpPr>
        <p:spPr bwMode="auto">
          <a:xfrm>
            <a:off x="368300" y="-295275"/>
            <a:ext cx="1733550" cy="12287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624177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215900" y="246941"/>
            <a:ext cx="7519924" cy="990600"/>
          </a:xfrm>
        </p:spPr>
        <p:txBody>
          <a:bodyPr>
            <a:normAutofit/>
          </a:bodyPr>
          <a:lstStyle/>
          <a:p>
            <a:pPr algn="ctr"/>
            <a:r>
              <a:rPr lang="en-US" sz="3800" dirty="0"/>
              <a:t>Motorized Wheelchair Events</a:t>
            </a:r>
          </a:p>
        </p:txBody>
      </p:sp>
      <p:sp>
        <p:nvSpPr>
          <p:cNvPr id="6" name="Content Placeholder 2"/>
          <p:cNvSpPr txBox="1">
            <a:spLocks/>
          </p:cNvSpPr>
          <p:nvPr/>
        </p:nvSpPr>
        <p:spPr>
          <a:xfrm>
            <a:off x="215900" y="1578086"/>
            <a:ext cx="8153400" cy="4495800"/>
          </a:xfrm>
          <a:prstGeom prst="rect">
            <a:avLst/>
          </a:prstGeom>
        </p:spPr>
        <p:txBody>
          <a:bodyPr>
            <a:no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A competitor will be disqualified if that individual’s coach enters the course boundaries during the running of the obstacle course. </a:t>
            </a:r>
          </a:p>
          <a:p>
            <a:pPr marL="387350" lvl="1" indent="-342900">
              <a:buFont typeface="Arial" pitchFamily="34" charset="0"/>
              <a:buChar char="•"/>
            </a:pPr>
            <a:r>
              <a:rPr lang="en-US" sz="2000" dirty="0"/>
              <a:t>Coaches may instruct from outside the marked boundaries of the course. .</a:t>
            </a:r>
          </a:p>
          <a:p>
            <a:pPr marL="387350" lvl="1" indent="-342900">
              <a:buFont typeface="Arial" pitchFamily="34" charset="0"/>
              <a:buChar char="•"/>
            </a:pPr>
            <a:r>
              <a:rPr lang="en-US" sz="2000" dirty="0"/>
              <a:t>Judges and officials will not give directional cues. </a:t>
            </a:r>
          </a:p>
          <a:p>
            <a:pPr marL="342900" indent="-342900">
              <a:buFont typeface="Arial" pitchFamily="34" charset="0"/>
              <a:buChar char="•"/>
            </a:pPr>
            <a:r>
              <a:rPr lang="en-US" sz="2400" dirty="0"/>
              <a:t>All motorized wheelchairs shall be set on a “high-speed” setting. </a:t>
            </a:r>
          </a:p>
        </p:txBody>
      </p:sp>
      <p:sp>
        <p:nvSpPr>
          <p:cNvPr id="7" name="AutoShape 2" descr="data:image/jpeg;base64,/9j/4AAQSkZJRgABAQAAAQABAAD/2wBDAAkGBwgHBgkIBwgKCgkLDRYPDQwMDRsUFRAWIB0iIiAdHx8kKDQsJCYxJx8fLT0tMTU3Ojo6Iys/RD84QzQ5Ojf/2wBDAQoKCg0MDRoPDxo3JR8lNzc3Nzc3Nzc3Nzc3Nzc3Nzc3Nzc3Nzc3Nzc3Nzc3Nzc3Nzc3Nzc3Nzc3Nzc3Nzc3Nzf/wAARCACHAMADASIAAhEBAxEB/8QAGwABAAIDAQEAAAAAAAAAAAAAAAQFAQIDBgf/xABHEAACAQQAAgUJBAcFBgcAAAABAgMABAUREiEGEzFBURQVIjJhgZGhsTNxcrIjJEJSgqLBBzRzktEWNkNiY8JEVGR0s8Ph/8QAFQEBAQAAAAAAAAAAAAAAAAAAAAH/xAAUEQEAAAAAAAAAAAAAAAAAAAAA/9oADAMBAAIRAxEAPwD7ZSlKiFKUoFKUoFKUoFKUoFKUoFKUoFKUoFKUoFKUoFKUoFKUoFKUoFKUoFKUoFKUoFKUoFKUoFKUoFKUoFKUoFKUoFKUoFKUoFKUoFKUoFKUoFKUoFKUoFKUoFKUoOV3cw2dtJcXEixwxKWd3PJQO015J8rns5l2sMYyYy2ROKWV4+OdN60CD6Kkg74dEjxBDAXPSLq2ucNHcMot2vtyBjpWKxSOm/YHRT96ioXQl45UyV0zKZ7m+kbmQD1fbHy8CrcQ/GaqpaSX2HmgS8unv7OZ1i8olVVlic8l4uFQrKTobABBI3sHYux2V5vppeSG1t8XYPCMleTIbcTb4BwMH4m12AlQo9rAVrhx0vneU5KbG26KAUHkh2zc9jlMw4eznvfsqI9NSqmDJ3VtdR2uYgiiMzcMNzA5aKRu5TvmjHuB2D3HfKrYHdApSlApSlApSlApTdNjxFApWac/A/CgxSnPwPwrPZ20GKUrPPwPwoMUrOj4H4U5+B+FBilKz7jQUHSmFMr5PgwoZ7hhNLJ3wRIwPGP+bi4VX2knmFIrwxM86X1r0hzV35Xb3jxRSvZxArEvCSAwCu2w3Lgbi79V6lru7h6WX0kKtIqMsckSptpIkijbS+1TOz6HbojtIrhkW6MZTPLPHlLKLIRgK5liV+YPLm40HB1y+7Y2F1VU99ZWsP8AaFYWuPkM4m6i8LF+taNkY7JdtnhaMue3fuOq+mjsqtxODx2LklntYAbmb7W6kJeWXv5seet9w5eAFWWx7/CgrM/LAlgYLmBJo7lhDwyuUjBPZxNoleY0CBvi1rmajdE7+5ubWWzyGxfWT9VLxNxEjtUk6HPXInWiRsciKRZbyi5eC/t4vILmWS3gkPpBmRijI4PL0uFiuuRHI89bq599Fst5VMeKwnVY5J22WWNAxUMe0lNtzPbGTs7j9IPYUqsj6Q4eRVZMlasrDakSDRFbjOYtjpb2Jvw7P0oLClQRmMcSP1yIb7idH51OBBGx31EVuaWYRxvE7rpjsrdCEdneSDuqPypgf0mUgjPg+bH9I69FkYLm4VUhSzdN7IuULjfcQBUcWWTAHDLjY/w2Tn/7BVVSC4jJ9LIxyfdmZj+VBRprfmPKB7NZO8b6VdtHlkHPKWUY/wDZMPrLUaScxn9Z6VJER2hRboP5gTQVQjR9g+kTy/8AHS8vjWPIYFP93Rvx4a8f6tVkLy1HpHpgxHgJbU/SOhubIn/eW7ffYEMZB/yx0FcbKLXoYyzb2no9J/WQUFgzepg7Q8+3zKi/mmqd1uOZueYy7nwTrP8AtStuHHN6wz03tPlYHy1QQFxJkO5MJw+2Owsh+aRqz5iAPF5puvdZY/nU0xYsg7ssyw8Ct0fqa5iLEns6O3so8ZLQn85oIq4JAxLYW7YnvNnj/wClZ8xMSSmImH4rexH/AGmol1dY2W9ewx/Ru1huYyA73NjE54iNhFRG2z8PpEEqFUgk8xuLaz2cBAmwmOuWkgFwsDWEMMrx89shRpFfWmJTk2lJG9UFp5hmI35qUfiSzG/hEagXeOtYm1cRY2Ek/ty2e/nBXe/vMdZT2dsnRnFz3V2AbaKIoS4PYdiLhA7TsnsBPdXkc6GtsnPHfYDJPP1fAxxlmxiHETtFYKA0fDw8u/mWGzpQvscWhmuYrW4iRo7t2mmilRupg8li6xgVVV3sIByGid9xqXgXubu4mMjR2eOljlFsVhJkkhifRXgkBCdpLAhmY7JIGgPM4i4uo3lmTEZcPIYi0Ix87pOqb4VdZNdXr0fUkIOuakcqt8S3SiOaa8iwzCe+neWMX0LFrRWZ+JAeIKoJVT2A/pATxAHQWmOw9qttClsJ5MlcxiZxHcvDFbI3MFxCUB1vQ/aYg8wNkcc3YjBTW4bJ5C8QqZJIbnIuASO0PtwojcbUb5Bgo9IEiuFpeZjAm5sViFtbyrEY77IxcHVcKBDvqwys3CiAcwBrmPG4xi9HoOsuny1tkb9geK563reA616OieHl95130ES0wz33lCW0sPELeOWWNW3b3Tys8jBwORHDwgOBte0b1qrXBSrm8PdY2+68XNnKbabrDqVGGmRyf3tFDxDkSCRyPPXoJC4xhml4BxCO3ARuL7FRETvQ7WVj92vuqD0dtJ7iyuc1YMFyL3c5ZWPoXCBz+jf2b3wt2qT3gsCFNj8bNi8nLhzBE5di8CLDDob2SAXGyp0So2dadP2ATdthr8HbWFoFHeywDX8hqbnrO16S4DyqKPjkRGYKyDjBB9ONh3MCvZ3MgPPWqh4NUyONt7u26MYsqyc5GMacTDk2gIzrmDQR1xidaFkONU79Vri3Un/LDXsrFDHaRIUiThXQWE7QD2HQ+lV8UWTRdRY/EwL+6JWP0QVY2nlPV/rghD75dVvWvfQbXMEdzA8MwJjYaOmKn4gg1VzY3BRDiukttD/zEvEP5jqrWeCK4iMVxGksZ7UcbB91R4cZj4GDwWNrGw7GSBQR8BURVqeiXFxAYPiHeohJHwqVFkMPEP1YRH/At2YfyrVr7z8ab3y3uggDLW5+zgvX/Dayj6gVnzmzfZ4/IMf8IL+Yipjuka8UjKi+LnVRZstjoecuQtE9rToP60GhyF52DE3Z/FJCB/8AJ/SsdflW9WwtlH/UvDse4RkfOuX+0WKY6guvKD/6WJ5/yKa2Octz9naZOQ+AsJV/MooMnz03MDGp7CZG/wBKg5u7zmOxk90hxzyjSRII5DxyMQqL63ezKPfUvzvO32WFyTfiWNPzOKpOlWRvDFZeUY2S2jS4M+5JkJYxRSSgaUnvQc90VExWNurKS1ysF6n6e4MId7fiZ1csC5PEPtJAr613oP2apL3ymDF5CaG+M91JkTZ2ENvEFbcRYxldh2IUuT6Pd3gEmtekGSzPRzD2eOWLGwPLCoUtkOOGKRCupNuF6rTFG7WUnlrmTVPYTvLfopeWGzPDELyO6hEskixaKJIjcKJweB0pYEszeiaPRYTNvY3gvLhJrmzjMcUVqqgGxaROJ0XmAxD8SlebIijsGwbe+/tJsrOTq2x12XI5Aunrc/RIBJDcuwjw8Rvj0TsnucjceTXcNrBaxLHbpZorpEpkmVuBnB2T1YLMRtj4DQF10hxTDA5KSfI5C4ZbWQgPMEX1T2iMKD790FRcdNekfVnyToLkncn0eslABHjsAj51Kw2c6TZK/a1u8KcZHw8SXEsDSK3LZB044TvkO3fs7K9dEB1SgdmhW3uqIocxk8jhLI3lzLYSxB0Th4JIiSzADmC3jvsPZVBLkcTfTtNP0ZknmbXFPawygv8AxmNN+816WEedMz5RtjaWBZIj3POdq7fwglR7Wfwq4+vjVV5voU8axZGCO1urWOK7LpBdfaKrojbJLHe24++tuhQ6i2yNiT6drfSIRrXI6IPv5mpcv6l0ihlOuqyEXUNvulTbJ8VMg/hHjUC+kGC6SHISkrYZFVjnY+rHIvqsfDlsfdveuEbDbOX8PR3L2N4x4bfJ3K21wvcJCNJJ9/IKfFdH9kVV9GZ7uLJ5DD2M0EFoLiWayle3LrKvEONUIcAhCwB//DVh0htbfpBm8VjWVJ7a36y7uhva6KNGinX7xcn+Go2LROkuJmxl+zx3dhcuIJR65jV3SOTloHiVWVgNA6YctigvxZZKT7XLuv8AgWsa/m4qmWkMkEZWW5luG368vCD/ACqo+VUOBvsksMtosRyUdvMYY78yqglAA3vZJJVuJSdHfD2k7r0Fu0zR7uI0jfwjcuPiVH0qI6NsqQp0dcie6qwWGTfnLmnHiIbaNR7uINVnSgrDiZmGnzGSI79PGv5UBp5jtWH6WW+l8RJfzEH7xx6+VWdN/DxoK6PAYeM8QxdnxeLQqx+JqVDZWtudwW0EZ8UjVfoK6TTRW8ZknkSJB2tIwUD3mobZvFg6F/A5/wCm3H9N0E/7+dNDwqv88W5+zhvZN9nBZTaPv4dfOnnG5b7PEXp8CzRKPm+/lQWFed6bWwuMfbE8lE5iJ1sDrY5IfrKKsTPl3G0sLSH/ABbkk/BUP1qJksdl8hZS28t/ZQiQdsdo7MjA7VgTJrYIB9XuorzmQs7e8sLJmtbWO9yfVpawQwKyWkTlRI57OJuFiCfbwga4iY/RPDQ4eSOfHXS2z3NxcWU0qIpVnidhGXU/vJGSdEbJBrnaTx2l/EMnez2SLdMz8XAEhEcbnqg5XkVZjoE+krhxvZ1DtGtbvER2sU99PHeRW1yzxTnccjDZjHCQDK3CAF7gxY8lO6PW9CzI5vb+6ZV6wIHbXCuy8s3eeWhOo7e6rjIX2KmtJra6vrfq5kaNwJl2QRo9/ga5YvA2dvbI11Z2kt2xMk0hiU+me0Akb0PVHgABVrHFHENRRqm+3hGqCgwnSG0XHxxZS7S3uYF4HacGITBeXWJxAbVtb5b1vXdW19kbvJxdThIJ3gY6luwRFpe8RFtcRP7w5DtBJGqvmUNokAkHYJ56+6s1EVVtFkobeO3trWxtIY1CoDK8vAB3cIC/mrp5HkZd9flCg7xbW6p8Cxc1Y0oKW/6Ppc2zBb298pQiSGWW4dgkinatwAhTogctcxsVIsLi3zWPeO7t0Dg9Vd2soDdW41tT4jsIPeCCO2rKqzIYtprpb2yuDZ36qEMoQOsqdoV1JHEBs65gjZ0Rs7DWO0xnRvH3dxaWwhiRTLIE2S2hyA2fcB2c64Y7o9aNiMdDlrSC4uYIvTZ14tO2mk9xb6CtpLOZWS4z2Tha3hZXWNIRbxcYO1LFnYsQeYGwNgHWwK7+f8axK207XZH7NrE83zUEfOqqwhijgiWKGNI40HCqIoCqPAAV0qsF5k5vsMWIV8bu4VT8E4vrU+ESiJevKdZ+1wb17t1Ea3XlAh/VBEZeWhMSF9vYN1D6vMONm6sYv+VbZ5Pnxr9KsaUFcLC+c8UuWuBv9mCKJB81Y/Os+Z4W5TXV9N7Gu3A/lIqwrNBBgw+NgcSRWNuJB/xDGGf/ADHn86mqAo0o0PAVG85WvGU6w8Q2NcDd2993sNarlLNlLLKSB2nq2/0oJZ59tNVGTIWsjqiSEsx0BwN/pWpytkOLcp9Ht/Rt468KCXSooydmeyU9uvUYf0rrDdQzuUifiZRs+iRQQshh4rycXMU01rdcIVpIeH9Io3oOrAqwG+WxsdxG62scTDbSrcSyzXVyilVlnI9AHt4VUBV336A337rL5nHK5jF2kkinTJCDKy/eE2R761OUd/sMZkJfaY1jH87LQWNKrhc5WQ7TGwRr3dfd6b4IjD51hoMvNykvba3U9vUQF2+LHW/4TQWVcLy+tLFA97cwW6k6DTSBAT7N9tQxhlfnd32Qud9oe4KA/wAMfCPlXazxGOspTNa2UEcxGjKEBkI9rHmfeaDj59tnH6rDeXW+zqbVyD/EQF+dYN9lJTq3xHAO9rq6RPknH/SrXt7axQVTQ52f17yxtV8IbdpW9zMwH8prPmUyf3vKZKfxAnEQ+EYWrSlBW2+AxNvIJUsIGmH/ABpV62T/ADts/OrLQ1odg7qUoGqzWKUClKUClKUA8/H3UA1SlAO/Gnx+NKUGfeac/GlKDFNUpQKUpQKUpQKUpQKUpQKUpQKUpQf/2Q=="/>
          <p:cNvSpPr>
            <a:spLocks noChangeAspect="1" noChangeArrowheads="1"/>
          </p:cNvSpPr>
          <p:nvPr/>
        </p:nvSpPr>
        <p:spPr bwMode="auto">
          <a:xfrm>
            <a:off x="63500" y="-600075"/>
            <a:ext cx="1733550" cy="12287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4" descr="data:image/jpeg;base64,/9j/4AAQSkZJRgABAQAAAQABAAD/2wBDAAkGBwgHBgkIBwgKCgkLDRYPDQwMDRsUFRAWIB0iIiAdHx8kKDQsJCYxJx8fLT0tMTU3Ojo6Iys/RD84QzQ5Ojf/2wBDAQoKCg0MDRoPDxo3JR8lNzc3Nzc3Nzc3Nzc3Nzc3Nzc3Nzc3Nzc3Nzc3Nzc3Nzc3Nzc3Nzc3Nzc3Nzc3Nzc3Nzf/wAARCACHAMADASIAAhEBAxEB/8QAGwABAAIDAQEAAAAAAAAAAAAAAAQFAQIDBgf/xABHEAACAQQAAgUJBAcFBgcAAAABAgMABAUREiEGEzFBURQVIjJhgZGhsTNxcrIjJEJSgqLBBzRzktEWNkNiY8JEVGR0s8Ph/8QAFQEBAQAAAAAAAAAAAAAAAAAAAAH/xAAUEQEAAAAAAAAAAAAAAAAAAAAA/9oADAMBAAIRAxEAPwD7ZSlKiFKUoFKUoFKUoFKUoFKUoFKUoFKUoFKUoFKUoFKUoFKUoFKUoFKUoFKUoFKUoFKUoFKUoFKUoFKUoFKUoFKUoFKUoFKUoFKUoFKUoFKUoFKUoFKUoFKUoFKUoOV3cw2dtJcXEixwxKWd3PJQO015J8rns5l2sMYyYy2ROKWV4+OdN60CD6Kkg74dEjxBDAXPSLq2ucNHcMot2vtyBjpWKxSOm/YHRT96ioXQl45UyV0zKZ7m+kbmQD1fbHy8CrcQ/GaqpaSX2HmgS8unv7OZ1i8olVVlic8l4uFQrKTobABBI3sHYux2V5vppeSG1t8XYPCMleTIbcTb4BwMH4m12AlQo9rAVrhx0vneU5KbG26KAUHkh2zc9jlMw4eznvfsqI9NSqmDJ3VtdR2uYgiiMzcMNzA5aKRu5TvmjHuB2D3HfKrYHdApSlApSlApSlApTdNjxFApWac/A/CgxSnPwPwrPZ20GKUrPPwPwoMUrOj4H4U5+B+FBilKz7jQUHSmFMr5PgwoZ7hhNLJ3wRIwPGP+bi4VX2knmFIrwxM86X1r0hzV35Xb3jxRSvZxArEvCSAwCu2w3Lgbi79V6lru7h6WX0kKtIqMsckSptpIkijbS+1TOz6HbojtIrhkW6MZTPLPHlLKLIRgK5liV+YPLm40HB1y+7Y2F1VU99ZWsP8AaFYWuPkM4m6i8LF+taNkY7JdtnhaMue3fuOq+mjsqtxODx2LklntYAbmb7W6kJeWXv5seet9w5eAFWWx7/CgrM/LAlgYLmBJo7lhDwyuUjBPZxNoleY0CBvi1rmajdE7+5ubWWzyGxfWT9VLxNxEjtUk6HPXInWiRsciKRZbyi5eC/t4vILmWS3gkPpBmRijI4PL0uFiuuRHI89bq599Fst5VMeKwnVY5J22WWNAxUMe0lNtzPbGTs7j9IPYUqsj6Q4eRVZMlasrDakSDRFbjOYtjpb2Jvw7P0oLClQRmMcSP1yIb7idH51OBBGx31EVuaWYRxvE7rpjsrdCEdneSDuqPypgf0mUgjPg+bH9I69FkYLm4VUhSzdN7IuULjfcQBUcWWTAHDLjY/w2Tn/7BVVSC4jJ9LIxyfdmZj+VBRprfmPKB7NZO8b6VdtHlkHPKWUY/wDZMPrLUaScxn9Z6VJER2hRboP5gTQVQjR9g+kTy/8AHS8vjWPIYFP93Rvx4a8f6tVkLy1HpHpgxHgJbU/SOhubIn/eW7ffYEMZB/yx0FcbKLXoYyzb2no9J/WQUFgzepg7Q8+3zKi/mmqd1uOZueYy7nwTrP8AtStuHHN6wz03tPlYHy1QQFxJkO5MJw+2Owsh+aRqz5iAPF5puvdZY/nU0xYsg7ssyw8Ct0fqa5iLEns6O3so8ZLQn85oIq4JAxLYW7YnvNnj/wClZ8xMSSmImH4rexH/AGmol1dY2W9ewx/Ru1huYyA73NjE54iNhFRG2z8PpEEqFUgk8xuLaz2cBAmwmOuWkgFwsDWEMMrx89shRpFfWmJTk2lJG9UFp5hmI35qUfiSzG/hEagXeOtYm1cRY2Ek/ty2e/nBXe/vMdZT2dsnRnFz3V2AbaKIoS4PYdiLhA7TsnsBPdXkc6GtsnPHfYDJPP1fAxxlmxiHETtFYKA0fDw8u/mWGzpQvscWhmuYrW4iRo7t2mmilRupg8li6xgVVV3sIByGid9xqXgXubu4mMjR2eOljlFsVhJkkhifRXgkBCdpLAhmY7JIGgPM4i4uo3lmTEZcPIYi0Ix87pOqb4VdZNdXr0fUkIOuakcqt8S3SiOaa8iwzCe+neWMX0LFrRWZ+JAeIKoJVT2A/pATxAHQWmOw9qttClsJ5MlcxiZxHcvDFbI3MFxCUB1vQ/aYg8wNkcc3YjBTW4bJ5C8QqZJIbnIuASO0PtwojcbUb5Bgo9IEiuFpeZjAm5sViFtbyrEY77IxcHVcKBDvqwys3CiAcwBrmPG4xi9HoOsuny1tkb9geK563reA616OieHl95130ES0wz33lCW0sPELeOWWNW3b3Tys8jBwORHDwgOBte0b1qrXBSrm8PdY2+68XNnKbabrDqVGGmRyf3tFDxDkSCRyPPXoJC4xhml4BxCO3ARuL7FRETvQ7WVj92vuqD0dtJ7iyuc1YMFyL3c5ZWPoXCBz+jf2b3wt2qT3gsCFNj8bNi8nLhzBE5di8CLDDob2SAXGyp0So2dadP2ATdthr8HbWFoFHeywDX8hqbnrO16S4DyqKPjkRGYKyDjBB9ONh3MCvZ3MgPPWqh4NUyONt7u26MYsqyc5GMacTDk2gIzrmDQR1xidaFkONU79Vri3Un/LDXsrFDHaRIUiThXQWE7QD2HQ+lV8UWTRdRY/EwL+6JWP0QVY2nlPV/rghD75dVvWvfQbXMEdzA8MwJjYaOmKn4gg1VzY3BRDiukttD/zEvEP5jqrWeCK4iMVxGksZ7UcbB91R4cZj4GDwWNrGw7GSBQR8BURVqeiXFxAYPiHeohJHwqVFkMPEP1YRH/At2YfyrVr7z8ab3y3uggDLW5+zgvX/Dayj6gVnzmzfZ4/IMf8IL+Yipjuka8UjKi+LnVRZstjoecuQtE9rToP60GhyF52DE3Z/FJCB/8AJ/SsdflW9WwtlH/UvDse4RkfOuX+0WKY6guvKD/6WJ5/yKa2Octz9naZOQ+AsJV/MooMnz03MDGp7CZG/wBKg5u7zmOxk90hxzyjSRII5DxyMQqL63ezKPfUvzvO32WFyTfiWNPzOKpOlWRvDFZeUY2S2jS4M+5JkJYxRSSgaUnvQc90VExWNurKS1ysF6n6e4MId7fiZ1csC5PEPtJAr613oP2apL3ymDF5CaG+M91JkTZ2ENvEFbcRYxldh2IUuT6Pd3gEmtekGSzPRzD2eOWLGwPLCoUtkOOGKRCupNuF6rTFG7WUnlrmTVPYTvLfopeWGzPDELyO6hEskixaKJIjcKJweB0pYEszeiaPRYTNvY3gvLhJrmzjMcUVqqgGxaROJ0XmAxD8SlebIijsGwbe+/tJsrOTq2x12XI5Aunrc/RIBJDcuwjw8Rvj0TsnucjceTXcNrBaxLHbpZorpEpkmVuBnB2T1YLMRtj4DQF10hxTDA5KSfI5C4ZbWQgPMEX1T2iMKD790FRcdNekfVnyToLkncn0eslABHjsAj51Kw2c6TZK/a1u8KcZHw8SXEsDSK3LZB044TvkO3fs7K9dEB1SgdmhW3uqIocxk8jhLI3lzLYSxB0Th4JIiSzADmC3jvsPZVBLkcTfTtNP0ZknmbXFPawygv8AxmNN+816WEedMz5RtjaWBZIj3POdq7fwglR7Wfwq4+vjVV5voU8axZGCO1urWOK7LpBdfaKrojbJLHe24++tuhQ6i2yNiT6drfSIRrXI6IPv5mpcv6l0ihlOuqyEXUNvulTbJ8VMg/hHjUC+kGC6SHISkrYZFVjnY+rHIvqsfDlsfdveuEbDbOX8PR3L2N4x4bfJ3K21wvcJCNJJ9/IKfFdH9kVV9GZ7uLJ5DD2M0EFoLiWayle3LrKvEONUIcAhCwB//DVh0htbfpBm8VjWVJ7a36y7uhva6KNGinX7xcn+Go2LROkuJmxl+zx3dhcuIJR65jV3SOTloHiVWVgNA6YctigvxZZKT7XLuv8AgWsa/m4qmWkMkEZWW5luG368vCD/ACqo+VUOBvsksMtosRyUdvMYY78yqglAA3vZJJVuJSdHfD2k7r0Fu0zR7uI0jfwjcuPiVH0qI6NsqQp0dcie6qwWGTfnLmnHiIbaNR7uINVnSgrDiZmGnzGSI79PGv5UBp5jtWH6WW+l8RJfzEH7xx6+VWdN/DxoK6PAYeM8QxdnxeLQqx+JqVDZWtudwW0EZ8UjVfoK6TTRW8ZknkSJB2tIwUD3mobZvFg6F/A5/wCm3H9N0E/7+dNDwqv88W5+zhvZN9nBZTaPv4dfOnnG5b7PEXp8CzRKPm+/lQWFed6bWwuMfbE8lE5iJ1sDrY5IfrKKsTPl3G0sLSH/ABbkk/BUP1qJksdl8hZS28t/ZQiQdsdo7MjA7VgTJrYIB9XuorzmQs7e8sLJmtbWO9yfVpawQwKyWkTlRI57OJuFiCfbwga4iY/RPDQ4eSOfHXS2z3NxcWU0qIpVnidhGXU/vJGSdEbJBrnaTx2l/EMnez2SLdMz8XAEhEcbnqg5XkVZjoE+krhxvZ1DtGtbvER2sU99PHeRW1yzxTnccjDZjHCQDK3CAF7gxY8lO6PW9CzI5vb+6ZV6wIHbXCuy8s3eeWhOo7e6rjIX2KmtJra6vrfq5kaNwJl2QRo9/ga5YvA2dvbI11Z2kt2xMk0hiU+me0Akb0PVHgABVrHFHENRRqm+3hGqCgwnSG0XHxxZS7S3uYF4HacGITBeXWJxAbVtb5b1vXdW19kbvJxdThIJ3gY6luwRFpe8RFtcRP7w5DtBJGqvmUNokAkHYJ56+6s1EVVtFkobeO3trWxtIY1CoDK8vAB3cIC/mrp5HkZd9flCg7xbW6p8Cxc1Y0oKW/6Ppc2zBb298pQiSGWW4dgkinatwAhTogctcxsVIsLi3zWPeO7t0Dg9Vd2soDdW41tT4jsIPeCCO2rKqzIYtprpb2yuDZ36qEMoQOsqdoV1JHEBs65gjZ0Rs7DWO0xnRvH3dxaWwhiRTLIE2S2hyA2fcB2c64Y7o9aNiMdDlrSC4uYIvTZ14tO2mk9xb6CtpLOZWS4z2Tha3hZXWNIRbxcYO1LFnYsQeYGwNgHWwK7+f8axK207XZH7NrE83zUEfOqqwhijgiWKGNI40HCqIoCqPAAV0qsF5k5vsMWIV8bu4VT8E4vrU+ESiJevKdZ+1wb17t1Ea3XlAh/VBEZeWhMSF9vYN1D6vMONm6sYv+VbZ5Pnxr9KsaUFcLC+c8UuWuBv9mCKJB81Y/Os+Z4W5TXV9N7Gu3A/lIqwrNBBgw+NgcSRWNuJB/xDGGf/ADHn86mqAo0o0PAVG85WvGU6w8Q2NcDd2993sNarlLNlLLKSB2nq2/0oJZ59tNVGTIWsjqiSEsx0BwN/pWpytkOLcp9Ht/Rt468KCXSooydmeyU9uvUYf0rrDdQzuUifiZRs+iRQQshh4rycXMU01rdcIVpIeH9Io3oOrAqwG+WxsdxG62scTDbSrcSyzXVyilVlnI9AHt4VUBV336A337rL5nHK5jF2kkinTJCDKy/eE2R761OUd/sMZkJfaY1jH87LQWNKrhc5WQ7TGwRr3dfd6b4IjD51hoMvNykvba3U9vUQF2+LHW/4TQWVcLy+tLFA97cwW6k6DTSBAT7N9tQxhlfnd32Qud9oe4KA/wAMfCPlXazxGOspTNa2UEcxGjKEBkI9rHmfeaDj59tnH6rDeXW+zqbVyD/EQF+dYN9lJTq3xHAO9rq6RPknH/SrXt7axQVTQ52f17yxtV8IbdpW9zMwH8prPmUyf3vKZKfxAnEQ+EYWrSlBW2+AxNvIJUsIGmH/ABpV62T/ADts/OrLQ1odg7qUoGqzWKUClKUClKUA8/H3UA1SlAO/Gnx+NKUGfeac/GlKDFNUpQKUpQKUpQKUpQKUpQKUpQKUpQf/2Q=="/>
          <p:cNvSpPr>
            <a:spLocks noChangeAspect="1" noChangeArrowheads="1"/>
          </p:cNvSpPr>
          <p:nvPr/>
        </p:nvSpPr>
        <p:spPr bwMode="auto">
          <a:xfrm>
            <a:off x="215900" y="-447675"/>
            <a:ext cx="1733550" cy="12287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6" descr="data:image/jpeg;base64,/9j/4AAQSkZJRgABAQAAAQABAAD/2wBDAAkGBwgHBgkIBwgKCgkLDRYPDQwMDRsUFRAWIB0iIiAdHx8kKDQsJCYxJx8fLT0tMTU3Ojo6Iys/RD84QzQ5Ojf/2wBDAQoKCg0MDRoPDxo3JR8lNzc3Nzc3Nzc3Nzc3Nzc3Nzc3Nzc3Nzc3Nzc3Nzc3Nzc3Nzc3Nzc3Nzc3Nzc3Nzc3Nzf/wAARCACHAMADASIAAhEBAxEB/8QAGwABAAIDAQEAAAAAAAAAAAAAAAQFAQIDBgf/xABHEAACAQQAAgUJBAcFBgcAAAABAgMABAUREiEGEzFBURQVIjJhgZGhsTNxcrIjJEJSgqLBBzRzktEWNkNiY8JEVGR0s8Ph/8QAFQEBAQAAAAAAAAAAAAAAAAAAAAH/xAAUEQEAAAAAAAAAAAAAAAAAAAAA/9oADAMBAAIRAxEAPwD7ZSlKiFKUoFKUoFKUoFKUoFKUoFKUoFKUoFKUoFKUoFKUoFKUoFKUoFKUoFKUoFKUoFKUoFKUoFKUoFKUoFKUoFKUoFKUoFKUoFKUoFKUoFKUoFKUoFKUoFKUoFKUoOV3cw2dtJcXEixwxKWd3PJQO015J8rns5l2sMYyYy2ROKWV4+OdN60CD6Kkg74dEjxBDAXPSLq2ucNHcMot2vtyBjpWKxSOm/YHRT96ioXQl45UyV0zKZ7m+kbmQD1fbHy8CrcQ/GaqpaSX2HmgS8unv7OZ1i8olVVlic8l4uFQrKTobABBI3sHYux2V5vppeSG1t8XYPCMleTIbcTb4BwMH4m12AlQo9rAVrhx0vneU5KbG26KAUHkh2zc9jlMw4eznvfsqI9NSqmDJ3VtdR2uYgiiMzcMNzA5aKRu5TvmjHuB2D3HfKrYHdApSlApSlApSlApTdNjxFApWac/A/CgxSnPwPwrPZ20GKUrPPwPwoMUrOj4H4U5+B+FBilKz7jQUHSmFMr5PgwoZ7hhNLJ3wRIwPGP+bi4VX2knmFIrwxM86X1r0hzV35Xb3jxRSvZxArEvCSAwCu2w3Lgbi79V6lru7h6WX0kKtIqMsckSptpIkijbS+1TOz6HbojtIrhkW6MZTPLPHlLKLIRgK5liV+YPLm40HB1y+7Y2F1VU99ZWsP8AaFYWuPkM4m6i8LF+taNkY7JdtnhaMue3fuOq+mjsqtxODx2LklntYAbmb7W6kJeWXv5seet9w5eAFWWx7/CgrM/LAlgYLmBJo7lhDwyuUjBPZxNoleY0CBvi1rmajdE7+5ubWWzyGxfWT9VLxNxEjtUk6HPXInWiRsciKRZbyi5eC/t4vILmWS3gkPpBmRijI4PL0uFiuuRHI89bq599Fst5VMeKwnVY5J22WWNAxUMe0lNtzPbGTs7j9IPYUqsj6Q4eRVZMlasrDakSDRFbjOYtjpb2Jvw7P0oLClQRmMcSP1yIb7idH51OBBGx31EVuaWYRxvE7rpjsrdCEdneSDuqPypgf0mUgjPg+bH9I69FkYLm4VUhSzdN7IuULjfcQBUcWWTAHDLjY/w2Tn/7BVVSC4jJ9LIxyfdmZj+VBRprfmPKB7NZO8b6VdtHlkHPKWUY/wDZMPrLUaScxn9Z6VJER2hRboP5gTQVQjR9g+kTy/8AHS8vjWPIYFP93Rvx4a8f6tVkLy1HpHpgxHgJbU/SOhubIn/eW7ffYEMZB/yx0FcbKLXoYyzb2no9J/WQUFgzepg7Q8+3zKi/mmqd1uOZueYy7nwTrP8AtStuHHN6wz03tPlYHy1QQFxJkO5MJw+2Owsh+aRqz5iAPF5puvdZY/nU0xYsg7ssyw8Ct0fqa5iLEns6O3so8ZLQn85oIq4JAxLYW7YnvNnj/wClZ8xMSSmImH4rexH/AGmol1dY2W9ewx/Ru1huYyA73NjE54iNhFRG2z8PpEEqFUgk8xuLaz2cBAmwmOuWkgFwsDWEMMrx89shRpFfWmJTk2lJG9UFp5hmI35qUfiSzG/hEagXeOtYm1cRY2Ek/ty2e/nBXe/vMdZT2dsnRnFz3V2AbaKIoS4PYdiLhA7TsnsBPdXkc6GtsnPHfYDJPP1fAxxlmxiHETtFYKA0fDw8u/mWGzpQvscWhmuYrW4iRo7t2mmilRupg8li6xgVVV3sIByGid9xqXgXubu4mMjR2eOljlFsVhJkkhifRXgkBCdpLAhmY7JIGgPM4i4uo3lmTEZcPIYi0Ix87pOqb4VdZNdXr0fUkIOuakcqt8S3SiOaa8iwzCe+neWMX0LFrRWZ+JAeIKoJVT2A/pATxAHQWmOw9qttClsJ5MlcxiZxHcvDFbI3MFxCUB1vQ/aYg8wNkcc3YjBTW4bJ5C8QqZJIbnIuASO0PtwojcbUb5Bgo9IEiuFpeZjAm5sViFtbyrEY77IxcHVcKBDvqwys3CiAcwBrmPG4xi9HoOsuny1tkb9geK563reA616OieHl95130ES0wz33lCW0sPELeOWWNW3b3Tys8jBwORHDwgOBte0b1qrXBSrm8PdY2+68XNnKbabrDqVGGmRyf3tFDxDkSCRyPPXoJC4xhml4BxCO3ARuL7FRETvQ7WVj92vuqD0dtJ7iyuc1YMFyL3c5ZWPoXCBz+jf2b3wt2qT3gsCFNj8bNi8nLhzBE5di8CLDDob2SAXGyp0So2dadP2ATdthr8HbWFoFHeywDX8hqbnrO16S4DyqKPjkRGYKyDjBB9ONh3MCvZ3MgPPWqh4NUyONt7u26MYsqyc5GMacTDk2gIzrmDQR1xidaFkONU79Vri3Un/LDXsrFDHaRIUiThXQWE7QD2HQ+lV8UWTRdRY/EwL+6JWP0QVY2nlPV/rghD75dVvWvfQbXMEdzA8MwJjYaOmKn4gg1VzY3BRDiukttD/zEvEP5jqrWeCK4iMVxGksZ7UcbB91R4cZj4GDwWNrGw7GSBQR8BURVqeiXFxAYPiHeohJHwqVFkMPEP1YRH/At2YfyrVr7z8ab3y3uggDLW5+zgvX/Dayj6gVnzmzfZ4/IMf8IL+Yipjuka8UjKi+LnVRZstjoecuQtE9rToP60GhyF52DE3Z/FJCB/8AJ/SsdflW9WwtlH/UvDse4RkfOuX+0WKY6guvKD/6WJ5/yKa2Octz9naZOQ+AsJV/MooMnz03MDGp7CZG/wBKg5u7zmOxk90hxzyjSRII5DxyMQqL63ezKPfUvzvO32WFyTfiWNPzOKpOlWRvDFZeUY2S2jS4M+5JkJYxRSSgaUnvQc90VExWNurKS1ysF6n6e4MId7fiZ1csC5PEPtJAr613oP2apL3ymDF5CaG+M91JkTZ2ENvEFbcRYxldh2IUuT6Pd3gEmtekGSzPRzD2eOWLGwPLCoUtkOOGKRCupNuF6rTFG7WUnlrmTVPYTvLfopeWGzPDELyO6hEskixaKJIjcKJweB0pYEszeiaPRYTNvY3gvLhJrmzjMcUVqqgGxaROJ0XmAxD8SlebIijsGwbe+/tJsrOTq2x12XI5Aunrc/RIBJDcuwjw8Rvj0TsnucjceTXcNrBaxLHbpZorpEpkmVuBnB2T1YLMRtj4DQF10hxTDA5KSfI5C4ZbWQgPMEX1T2iMKD790FRcdNekfVnyToLkncn0eslABHjsAj51Kw2c6TZK/a1u8KcZHw8SXEsDSK3LZB044TvkO3fs7K9dEB1SgdmhW3uqIocxk8jhLI3lzLYSxB0Th4JIiSzADmC3jvsPZVBLkcTfTtNP0ZknmbXFPawygv8AxmNN+816WEedMz5RtjaWBZIj3POdq7fwglR7Wfwq4+vjVV5voU8axZGCO1urWOK7LpBdfaKrojbJLHe24++tuhQ6i2yNiT6drfSIRrXI6IPv5mpcv6l0ihlOuqyEXUNvulTbJ8VMg/hHjUC+kGC6SHISkrYZFVjnY+rHIvqsfDlsfdveuEbDbOX8PR3L2N4x4bfJ3K21wvcJCNJJ9/IKfFdH9kVV9GZ7uLJ5DD2M0EFoLiWayle3LrKvEONUIcAhCwB//DVh0htbfpBm8VjWVJ7a36y7uhva6KNGinX7xcn+Go2LROkuJmxl+zx3dhcuIJR65jV3SOTloHiVWVgNA6YctigvxZZKT7XLuv8AgWsa/m4qmWkMkEZWW5luG368vCD/ACqo+VUOBvsksMtosRyUdvMYY78yqglAA3vZJJVuJSdHfD2k7r0Fu0zR7uI0jfwjcuPiVH0qI6NsqQp0dcie6qwWGTfnLmnHiIbaNR7uINVnSgrDiZmGnzGSI79PGv5UBp5jtWH6WW+l8RJfzEH7xx6+VWdN/DxoK6PAYeM8QxdnxeLQqx+JqVDZWtudwW0EZ8UjVfoK6TTRW8ZknkSJB2tIwUD3mobZvFg6F/A5/wCm3H9N0E/7+dNDwqv88W5+zhvZN9nBZTaPv4dfOnnG5b7PEXp8CzRKPm+/lQWFed6bWwuMfbE8lE5iJ1sDrY5IfrKKsTPl3G0sLSH/ABbkk/BUP1qJksdl8hZS28t/ZQiQdsdo7MjA7VgTJrYIB9XuorzmQs7e8sLJmtbWO9yfVpawQwKyWkTlRI57OJuFiCfbwga4iY/RPDQ4eSOfHXS2z3NxcWU0qIpVnidhGXU/vJGSdEbJBrnaTx2l/EMnez2SLdMz8XAEhEcbnqg5XkVZjoE+krhxvZ1DtGtbvER2sU99PHeRW1yzxTnccjDZjHCQDK3CAF7gxY8lO6PW9CzI5vb+6ZV6wIHbXCuy8s3eeWhOo7e6rjIX2KmtJra6vrfq5kaNwJl2QRo9/ga5YvA2dvbI11Z2kt2xMk0hiU+me0Akb0PVHgABVrHFHENRRqm+3hGqCgwnSG0XHxxZS7S3uYF4HacGITBeXWJxAbVtb5b1vXdW19kbvJxdThIJ3gY6luwRFpe8RFtcRP7w5DtBJGqvmUNokAkHYJ56+6s1EVVtFkobeO3trWxtIY1CoDK8vAB3cIC/mrp5HkZd9flCg7xbW6p8Cxc1Y0oKW/6Ppc2zBb298pQiSGWW4dgkinatwAhTogctcxsVIsLi3zWPeO7t0Dg9Vd2soDdW41tT4jsIPeCCO2rKqzIYtprpb2yuDZ36qEMoQOsqdoV1JHEBs65gjZ0Rs7DWO0xnRvH3dxaWwhiRTLIE2S2hyA2fcB2c64Y7o9aNiMdDlrSC4uYIvTZ14tO2mk9xb6CtpLOZWS4z2Tha3hZXWNIRbxcYO1LFnYsQeYGwNgHWwK7+f8axK207XZH7NrE83zUEfOqqwhijgiWKGNI40HCqIoCqPAAV0qsF5k5vsMWIV8bu4VT8E4vrU+ESiJevKdZ+1wb17t1Ea3XlAh/VBEZeWhMSF9vYN1D6vMONm6sYv+VbZ5Pnxr9KsaUFcLC+c8UuWuBv9mCKJB81Y/Os+Z4W5TXV9N7Gu3A/lIqwrNBBgw+NgcSRWNuJB/xDGGf/ADHn86mqAo0o0PAVG85WvGU6w8Q2NcDd2993sNarlLNlLLKSB2nq2/0oJZ59tNVGTIWsjqiSEsx0BwN/pWpytkOLcp9Ht/Rt468KCXSooydmeyU9uvUYf0rrDdQzuUifiZRs+iRQQshh4rycXMU01rdcIVpIeH9Io3oOrAqwG+WxsdxG62scTDbSrcSyzXVyilVlnI9AHt4VUBV336A337rL5nHK5jF2kkinTJCDKy/eE2R761OUd/sMZkJfaY1jH87LQWNKrhc5WQ7TGwRr3dfd6b4IjD51hoMvNykvba3U9vUQF2+LHW/4TQWVcLy+tLFA97cwW6k6DTSBAT7N9tQxhlfnd32Qud9oe4KA/wAMfCPlXazxGOspTNa2UEcxGjKEBkI9rHmfeaDj59tnH6rDeXW+zqbVyD/EQF+dYN9lJTq3xHAO9rq6RPknH/SrXt7axQVTQ52f17yxtV8IbdpW9zMwH8prPmUyf3vKZKfxAnEQ+EYWrSlBW2+AxNvIJUsIGmH/ABpV62T/ADts/OrLQ1odg7qUoGqzWKUClKUClKUA8/H3UA1SlAO/Gnx+NKUGfeac/GlKDFNUpQKUpQKUpQKUpQKUpQKUpQKUpQf/2Q=="/>
          <p:cNvSpPr>
            <a:spLocks noChangeAspect="1" noChangeArrowheads="1"/>
          </p:cNvSpPr>
          <p:nvPr/>
        </p:nvSpPr>
        <p:spPr bwMode="auto">
          <a:xfrm>
            <a:off x="368300" y="-295275"/>
            <a:ext cx="1733550" cy="12287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045244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262128"/>
            <a:ext cx="7080504" cy="990600"/>
          </a:xfrm>
        </p:spPr>
        <p:txBody>
          <a:bodyPr>
            <a:normAutofit/>
          </a:bodyPr>
          <a:lstStyle/>
          <a:p>
            <a:pPr algn="ctr"/>
            <a:r>
              <a:rPr lang="en-US" dirty="0"/>
              <a:t>25 Meter Motorized Wheelchair Obstacle Course</a:t>
            </a:r>
          </a:p>
        </p:txBody>
      </p:sp>
      <p:sp>
        <p:nvSpPr>
          <p:cNvPr id="5" name="Content Placeholder 2"/>
          <p:cNvSpPr txBox="1">
            <a:spLocks/>
          </p:cNvSpPr>
          <p:nvPr/>
        </p:nvSpPr>
        <p:spPr>
          <a:xfrm>
            <a:off x="381000" y="1828800"/>
            <a:ext cx="8458200" cy="4495800"/>
          </a:xfrm>
          <a:prstGeom prst="rect">
            <a:avLst/>
          </a:prstGeom>
        </p:spPr>
        <p:txBody>
          <a:bodyPr>
            <a:no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Athlete starts facing the course.</a:t>
            </a:r>
          </a:p>
          <a:p>
            <a:pPr marL="342900" indent="-342900">
              <a:buFont typeface="Arial" pitchFamily="34" charset="0"/>
              <a:buChar char="•"/>
            </a:pPr>
            <a:r>
              <a:rPr lang="en-US" sz="2400" dirty="0"/>
              <a:t>When inside or near the box, the athlete in the wheelchair completes a 360 degree circle. </a:t>
            </a:r>
          </a:p>
          <a:p>
            <a:pPr marL="387350" lvl="1" indent="-342900">
              <a:buFont typeface="Arial" pitchFamily="34" charset="0"/>
              <a:buChar char="•"/>
            </a:pPr>
            <a:r>
              <a:rPr lang="en-US" sz="2000" dirty="0"/>
              <a:t>Athlete is not deducted any points or time for touching the lines on the box. </a:t>
            </a:r>
          </a:p>
          <a:p>
            <a:pPr marL="387350" lvl="1" indent="-342900">
              <a:buFont typeface="Arial" pitchFamily="34" charset="0"/>
              <a:buChar char="•"/>
            </a:pPr>
            <a:r>
              <a:rPr lang="en-US" sz="2000" dirty="0"/>
              <a:t>The box is only an indicator for the athlete to do a complete circle with his/her wheelchair.</a:t>
            </a:r>
          </a:p>
        </p:txBody>
      </p:sp>
    </p:spTree>
    <p:extLst>
      <p:ext uri="{BB962C8B-B14F-4D97-AF65-F5344CB8AC3E}">
        <p14:creationId xmlns:p14="http://schemas.microsoft.com/office/powerpoint/2010/main" val="41971541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262128"/>
            <a:ext cx="7080504" cy="990600"/>
          </a:xfrm>
        </p:spPr>
        <p:txBody>
          <a:bodyPr>
            <a:normAutofit/>
          </a:bodyPr>
          <a:lstStyle/>
          <a:p>
            <a:pPr algn="ctr"/>
            <a:r>
              <a:rPr lang="en-US" dirty="0"/>
              <a:t>25 Meter Motorized Wheelchair Obstacle Course</a:t>
            </a:r>
          </a:p>
        </p:txBody>
      </p:sp>
      <p:sp>
        <p:nvSpPr>
          <p:cNvPr id="5" name="Content Placeholder 2"/>
          <p:cNvSpPr txBox="1">
            <a:spLocks/>
          </p:cNvSpPr>
          <p:nvPr/>
        </p:nvSpPr>
        <p:spPr>
          <a:xfrm>
            <a:off x="381000" y="1828800"/>
            <a:ext cx="8458200" cy="4495800"/>
          </a:xfrm>
          <a:prstGeom prst="rect">
            <a:avLst/>
          </a:prstGeom>
        </p:spPr>
        <p:txBody>
          <a:bodyPr>
            <a:no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After the 360-degree circle is completed, the athlete should ambulate to the right of the first cone and then alternately weave in and out of the cones. After navigating the cones, the athlete enters the second turning box. </a:t>
            </a:r>
          </a:p>
          <a:p>
            <a:pPr marL="387350" lvl="1" indent="-342900">
              <a:buFont typeface="Arial" pitchFamily="34" charset="0"/>
              <a:buChar char="•"/>
            </a:pPr>
            <a:r>
              <a:rPr lang="en-US" sz="2000" dirty="0"/>
              <a:t>Cones are set at three meters apart.</a:t>
            </a:r>
          </a:p>
          <a:p>
            <a:pPr marL="342900" indent="-342900">
              <a:buFont typeface="Arial" pitchFamily="34" charset="0"/>
              <a:buChar char="•"/>
            </a:pPr>
            <a:r>
              <a:rPr lang="en-US" sz="2400" dirty="0"/>
              <a:t>Athlete completes a 360-degree circle near or within the box and then continues forward to the finish line.</a:t>
            </a:r>
          </a:p>
        </p:txBody>
      </p:sp>
    </p:spTree>
    <p:extLst>
      <p:ext uri="{BB962C8B-B14F-4D97-AF65-F5344CB8AC3E}">
        <p14:creationId xmlns:p14="http://schemas.microsoft.com/office/powerpoint/2010/main" val="28799736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auto">
          <a:xfrm>
            <a:off x="612648" y="228600"/>
            <a:ext cx="7114032"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a:lstStyle>
          <a:p>
            <a:pPr algn="ctr"/>
            <a:r>
              <a:rPr lang="en-US" dirty="0"/>
              <a:t>Pentathlon</a:t>
            </a:r>
          </a:p>
        </p:txBody>
      </p:sp>
      <p:sp>
        <p:nvSpPr>
          <p:cNvPr id="9" name="Content Placeholder 2"/>
          <p:cNvSpPr txBox="1">
            <a:spLocks/>
          </p:cNvSpPr>
          <p:nvPr/>
        </p:nvSpPr>
        <p:spPr bwMode="auto">
          <a:xfrm>
            <a:off x="612648" y="1600200"/>
            <a:ext cx="81534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anose="020B0604020202020204" pitchFamily="34" charset="0"/>
              <a:buChar char="•"/>
            </a:pPr>
            <a:r>
              <a:rPr lang="en-US" sz="2400" dirty="0"/>
              <a:t>100 M</a:t>
            </a:r>
          </a:p>
          <a:p>
            <a:pPr marL="342900" indent="-342900">
              <a:buFont typeface="Arial" panose="020B0604020202020204" pitchFamily="34" charset="0"/>
              <a:buChar char="•"/>
            </a:pPr>
            <a:r>
              <a:rPr lang="en-US" sz="2400" dirty="0"/>
              <a:t>400 M</a:t>
            </a:r>
          </a:p>
          <a:p>
            <a:pPr marL="342900" indent="-342900">
              <a:buFont typeface="Arial" panose="020B0604020202020204" pitchFamily="34" charset="0"/>
              <a:buChar char="•"/>
            </a:pPr>
            <a:r>
              <a:rPr lang="en-US" sz="2400" dirty="0"/>
              <a:t>Running Long Jump</a:t>
            </a:r>
          </a:p>
          <a:p>
            <a:pPr marL="342900" indent="-342900">
              <a:buFont typeface="Arial" panose="020B0604020202020204" pitchFamily="34" charset="0"/>
              <a:buChar char="•"/>
            </a:pPr>
            <a:r>
              <a:rPr lang="en-US" sz="2400" dirty="0"/>
              <a:t>High Jump</a:t>
            </a:r>
          </a:p>
          <a:p>
            <a:pPr marL="342900" indent="-342900">
              <a:buFont typeface="Arial" panose="020B0604020202020204" pitchFamily="34" charset="0"/>
              <a:buChar char="•"/>
            </a:pPr>
            <a:r>
              <a:rPr lang="en-US" sz="2400" dirty="0"/>
              <a:t>Shot Put</a:t>
            </a:r>
          </a:p>
        </p:txBody>
      </p:sp>
    </p:spTree>
    <p:extLst>
      <p:ext uri="{BB962C8B-B14F-4D97-AF65-F5344CB8AC3E}">
        <p14:creationId xmlns:p14="http://schemas.microsoft.com/office/powerpoint/2010/main" val="1909419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262128"/>
            <a:ext cx="7080504" cy="990600"/>
          </a:xfrm>
        </p:spPr>
        <p:txBody>
          <a:bodyPr>
            <a:normAutofit/>
          </a:bodyPr>
          <a:lstStyle/>
          <a:p>
            <a:pPr algn="ctr"/>
            <a:r>
              <a:rPr lang="en-US" dirty="0"/>
              <a:t>25 Meter Motorized Wheelchair Obstacle Course</a:t>
            </a:r>
          </a:p>
        </p:txBody>
      </p:sp>
      <p:sp>
        <p:nvSpPr>
          <p:cNvPr id="5" name="Content Placeholder 2"/>
          <p:cNvSpPr txBox="1">
            <a:spLocks/>
          </p:cNvSpPr>
          <p:nvPr/>
        </p:nvSpPr>
        <p:spPr>
          <a:xfrm>
            <a:off x="381000" y="1828800"/>
            <a:ext cx="8458200" cy="4495800"/>
          </a:xfrm>
          <a:prstGeom prst="rect">
            <a:avLst/>
          </a:prstGeom>
        </p:spPr>
        <p:txBody>
          <a:bodyPr>
            <a:no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The box is used only as an indicator for the athlete to complete a 360-degree circle between either the starting line and the first cone or the third cone and the finish line. The box can be outline with tape or chalk.</a:t>
            </a:r>
          </a:p>
          <a:p>
            <a:pPr marL="342900" indent="-342900">
              <a:buFont typeface="Arial" pitchFamily="34" charset="0"/>
              <a:buChar char="•"/>
            </a:pPr>
            <a:r>
              <a:rPr lang="en-US" sz="2400" dirty="0"/>
              <a:t>There will be no penalties if an athlete strikes a cone or knocks over a cone. However, it is up to the official to determine that the athlete was making an honest effort to go around the cones and not drive over the cones in a straight-line pattern. If it is determined that the athlete drove his/her wheelchair over the cone without an effort to go around, that athlete shall be disqualified. </a:t>
            </a:r>
          </a:p>
        </p:txBody>
      </p:sp>
    </p:spTree>
    <p:extLst>
      <p:ext uri="{BB962C8B-B14F-4D97-AF65-F5344CB8AC3E}">
        <p14:creationId xmlns:p14="http://schemas.microsoft.com/office/powerpoint/2010/main" val="19153452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372" y="228600"/>
            <a:ext cx="7269308" cy="990600"/>
          </a:xfrm>
        </p:spPr>
        <p:txBody>
          <a:bodyPr>
            <a:normAutofit/>
          </a:bodyPr>
          <a:lstStyle/>
          <a:p>
            <a:pPr algn="ctr"/>
            <a:r>
              <a:rPr lang="en-US" dirty="0"/>
              <a:t>Developmental Walking Events</a:t>
            </a:r>
          </a:p>
        </p:txBody>
      </p:sp>
      <p:sp>
        <p:nvSpPr>
          <p:cNvPr id="5" name="Content Placeholder 2"/>
          <p:cNvSpPr txBox="1">
            <a:spLocks/>
          </p:cNvSpPr>
          <p:nvPr/>
        </p:nvSpPr>
        <p:spPr>
          <a:xfrm>
            <a:off x="612648" y="1600200"/>
            <a:ext cx="8153400" cy="4495800"/>
          </a:xfrm>
          <a:prstGeom prst="rect">
            <a:avLst/>
          </a:prstGeom>
        </p:spPr>
        <p:txBody>
          <a:bodyPr>
            <a:normAutofit fontScale="92500" lnSpcReduction="10000"/>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600" dirty="0"/>
              <a:t>This race is designed for those athletes who require the use of a walking aid only. Those not requiring the use of a walking aid should register for the 25- or 50-Meter unassisted walk. </a:t>
            </a:r>
          </a:p>
          <a:p>
            <a:pPr marL="342900" indent="-342900">
              <a:buFont typeface="Arial" pitchFamily="34" charset="0"/>
              <a:buChar char="•"/>
            </a:pPr>
            <a:r>
              <a:rPr lang="en-US" sz="2600" dirty="0"/>
              <a:t>Athlete starts behind the start line with a walking aid. Athlete begins race at the sound of the starter’s gun or whistle.</a:t>
            </a:r>
          </a:p>
          <a:p>
            <a:pPr marL="342900" indent="-342900">
              <a:buFont typeface="Arial" pitchFamily="34" charset="0"/>
              <a:buChar char="•"/>
            </a:pPr>
            <a:r>
              <a:rPr lang="en-US" sz="2600" dirty="0"/>
              <a:t>Athlete walks the ten meters using a walking aid. Athletes must stay in his/her designated lane. </a:t>
            </a:r>
          </a:p>
          <a:p>
            <a:pPr marL="342900" indent="-342900">
              <a:buFont typeface="Arial" pitchFamily="34" charset="0"/>
              <a:buChar char="•"/>
            </a:pPr>
            <a:r>
              <a:rPr lang="en-US" sz="2600" dirty="0"/>
              <a:t>Athlete may not receive assistance from coaches, officials, etc.</a:t>
            </a:r>
          </a:p>
          <a:p>
            <a:pPr marL="0" indent="0"/>
            <a:endParaRPr lang="en-US" dirty="0"/>
          </a:p>
        </p:txBody>
      </p:sp>
    </p:spTree>
    <p:extLst>
      <p:ext uri="{BB962C8B-B14F-4D97-AF65-F5344CB8AC3E}">
        <p14:creationId xmlns:p14="http://schemas.microsoft.com/office/powerpoint/2010/main" val="1042365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7050024" cy="990600"/>
          </a:xfrm>
        </p:spPr>
        <p:txBody>
          <a:bodyPr/>
          <a:lstStyle/>
          <a:p>
            <a:pPr algn="ctr"/>
            <a:r>
              <a:rPr lang="en-US" dirty="0"/>
              <a:t>Unassisted Walks</a:t>
            </a:r>
          </a:p>
        </p:txBody>
      </p:sp>
      <p:sp>
        <p:nvSpPr>
          <p:cNvPr id="5" name="Content Placeholder 2"/>
          <p:cNvSpPr txBox="1">
            <a:spLocks/>
          </p:cNvSpPr>
          <p:nvPr/>
        </p:nvSpPr>
        <p:spPr>
          <a:xfrm>
            <a:off x="612648" y="1600200"/>
            <a:ext cx="3730752" cy="4495800"/>
          </a:xfrm>
          <a:prstGeom prst="rect">
            <a:avLst/>
          </a:prstGeom>
        </p:spPr>
        <p:txBody>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For the 25- and 50-Meter unassisted walks rules are the same as the 10- and 25-Meter assisted walks, but the athlete does not use a walking aid during the race. </a:t>
            </a:r>
          </a:p>
        </p:txBody>
      </p:sp>
      <p:pic>
        <p:nvPicPr>
          <p:cNvPr id="6" name="Picture 2" descr="http://t2.gstatic.com/images?q=tbn:ANd9GcTIHFVYPWp8bzx1wLIm3sxcuCngFQiviP2aYj67KvTN_lLQWB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73266" y="1828800"/>
            <a:ext cx="3576696" cy="4124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9434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28600"/>
            <a:ext cx="7278624" cy="990600"/>
          </a:xfrm>
        </p:spPr>
        <p:txBody>
          <a:bodyPr>
            <a:noAutofit/>
          </a:bodyPr>
          <a:lstStyle/>
          <a:p>
            <a:pPr algn="ctr"/>
            <a:r>
              <a:rPr lang="en-US" sz="3800" dirty="0"/>
              <a:t>10 Meter Wheelchair Event</a:t>
            </a:r>
          </a:p>
        </p:txBody>
      </p:sp>
      <p:sp>
        <p:nvSpPr>
          <p:cNvPr id="6" name="Content Placeholder 2"/>
          <p:cNvSpPr txBox="1">
            <a:spLocks/>
          </p:cNvSpPr>
          <p:nvPr/>
        </p:nvSpPr>
        <p:spPr>
          <a:xfrm>
            <a:off x="612648" y="1600200"/>
            <a:ext cx="8153400" cy="4495800"/>
          </a:xfrm>
          <a:prstGeom prst="rect">
            <a:avLst/>
          </a:prstGeom>
        </p:spPr>
        <p:txBody>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Athlete starts with all wheels of wheelchair behind the start line and facing the designated lane.</a:t>
            </a:r>
          </a:p>
          <a:p>
            <a:pPr marL="342900" indent="-342900">
              <a:buFont typeface="Arial" pitchFamily="34" charset="0"/>
              <a:buChar char="•"/>
            </a:pPr>
            <a:r>
              <a:rPr lang="en-US" sz="2400" dirty="0"/>
              <a:t>Athlete begins racing at the sound of the starter’s gun. Athlete must stay in his/her designated lane. </a:t>
            </a:r>
          </a:p>
          <a:p>
            <a:pPr marL="342900" indent="-342900">
              <a:buFont typeface="Arial" pitchFamily="34" charset="0"/>
              <a:buChar char="•"/>
            </a:pPr>
            <a:r>
              <a:rPr lang="en-US" sz="2400" dirty="0"/>
              <a:t>The first two wheels must cross the plane of the finish line to receive an official time. </a:t>
            </a:r>
          </a:p>
          <a:p>
            <a:pPr marL="0" indent="0"/>
            <a:endParaRPr lang="en-US" dirty="0"/>
          </a:p>
        </p:txBody>
      </p:sp>
    </p:spTree>
    <p:extLst>
      <p:ext uri="{BB962C8B-B14F-4D97-AF65-F5344CB8AC3E}">
        <p14:creationId xmlns:p14="http://schemas.microsoft.com/office/powerpoint/2010/main" val="565046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250338" y="228600"/>
            <a:ext cx="7458054" cy="990600"/>
          </a:xfrm>
        </p:spPr>
        <p:txBody>
          <a:bodyPr>
            <a:normAutofit/>
          </a:bodyPr>
          <a:lstStyle/>
          <a:p>
            <a:pPr algn="ctr"/>
            <a:r>
              <a:rPr lang="en-US" dirty="0"/>
              <a:t>Ball Throw for Distance</a:t>
            </a:r>
          </a:p>
        </p:txBody>
      </p:sp>
      <p:sp>
        <p:nvSpPr>
          <p:cNvPr id="6" name="Content Placeholder 2"/>
          <p:cNvSpPr txBox="1">
            <a:spLocks/>
          </p:cNvSpPr>
          <p:nvPr/>
        </p:nvSpPr>
        <p:spPr>
          <a:xfrm>
            <a:off x="411480" y="1524000"/>
            <a:ext cx="8513064" cy="4495800"/>
          </a:xfrm>
          <a:prstGeom prst="rect">
            <a:avLst/>
          </a:prstGeom>
        </p:spPr>
        <p:txBody>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Athletes use a tennis ball and throw as far as they can. </a:t>
            </a:r>
          </a:p>
          <a:p>
            <a:pPr marL="342900" indent="-342900">
              <a:buFont typeface="Arial" pitchFamily="34" charset="0"/>
              <a:buChar char="•"/>
            </a:pPr>
            <a:r>
              <a:rPr lang="en-US" sz="2400" dirty="0"/>
              <a:t>Athletes can use any type of throw.</a:t>
            </a:r>
          </a:p>
          <a:p>
            <a:pPr marL="342900" indent="-342900">
              <a:buFont typeface="Arial" pitchFamily="34" charset="0"/>
              <a:buChar char="•"/>
            </a:pPr>
            <a:r>
              <a:rPr lang="en-US" sz="2400" dirty="0"/>
              <a:t>Athletes are allowed three non-consecutive throws. The longest measurement of the three throws will be used for scoring. </a:t>
            </a:r>
          </a:p>
          <a:p>
            <a:pPr marL="387350" lvl="1" indent="-342900">
              <a:buFont typeface="Arial" pitchFamily="34" charset="0"/>
              <a:buChar char="•"/>
            </a:pPr>
            <a:r>
              <a:rPr lang="en-US" sz="2000" dirty="0"/>
              <a:t>Throws will be measured from the inner edge of the arced throwing restraining line. </a:t>
            </a:r>
          </a:p>
          <a:p>
            <a:pPr marL="387350" lvl="1" indent="-342900">
              <a:buFont typeface="Arial" pitchFamily="34" charset="0"/>
              <a:buChar char="•"/>
            </a:pPr>
            <a:r>
              <a:rPr lang="en-US" sz="2000" dirty="0"/>
              <a:t>Measurement of all throws is required for the purpose of breaking ties. </a:t>
            </a:r>
          </a:p>
          <a:p>
            <a:pPr marL="387350" lvl="1" indent="-342900">
              <a:buFont typeface="Arial" pitchFamily="34" charset="0"/>
              <a:buChar char="•"/>
            </a:pPr>
            <a:r>
              <a:rPr lang="en-US" sz="2000" dirty="0"/>
              <a:t>Measurements are taken in meters and centimeters.</a:t>
            </a:r>
          </a:p>
          <a:p>
            <a:pPr marL="0" indent="0"/>
            <a:endParaRPr lang="en-US" dirty="0"/>
          </a:p>
        </p:txBody>
      </p:sp>
    </p:spTree>
    <p:extLst>
      <p:ext uri="{BB962C8B-B14F-4D97-AF65-F5344CB8AC3E}">
        <p14:creationId xmlns:p14="http://schemas.microsoft.com/office/powerpoint/2010/main" val="591296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1" y="228600"/>
            <a:ext cx="7555992" cy="990600"/>
          </a:xfrm>
        </p:spPr>
        <p:txBody>
          <a:bodyPr>
            <a:normAutofit/>
          </a:bodyPr>
          <a:lstStyle/>
          <a:p>
            <a:pPr algn="ctr"/>
            <a:r>
              <a:rPr lang="en-US" dirty="0"/>
              <a:t>Frisbee Throw for Distance</a:t>
            </a:r>
          </a:p>
        </p:txBody>
      </p:sp>
      <p:sp>
        <p:nvSpPr>
          <p:cNvPr id="5" name="Content Placeholder 2"/>
          <p:cNvSpPr txBox="1">
            <a:spLocks/>
          </p:cNvSpPr>
          <p:nvPr/>
        </p:nvSpPr>
        <p:spPr>
          <a:xfrm>
            <a:off x="612648" y="1600200"/>
            <a:ext cx="8153400" cy="4495800"/>
          </a:xfrm>
          <a:prstGeom prst="rect">
            <a:avLst/>
          </a:prstGeom>
        </p:spPr>
        <p:txBody>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The venue set-up for Frisbee Throw is the same as for Softball Throw. </a:t>
            </a:r>
          </a:p>
          <a:p>
            <a:pPr marL="342900" indent="-342900">
              <a:buFont typeface="Arial" pitchFamily="34" charset="0"/>
              <a:buChar char="•"/>
            </a:pPr>
            <a:r>
              <a:rPr lang="en-US" sz="2400" dirty="0"/>
              <a:t>Athletes use a Frisbee and throw as far as they can. Athletes can use any type of throw. </a:t>
            </a:r>
          </a:p>
          <a:p>
            <a:pPr marL="342900" indent="-342900">
              <a:buFont typeface="Arial" pitchFamily="34" charset="0"/>
              <a:buChar char="•"/>
            </a:pPr>
            <a:r>
              <a:rPr lang="en-US" sz="2400" dirty="0"/>
              <a:t>Athletes are allowed three consecutive throws. The longest measurement will be used for scoring. </a:t>
            </a:r>
          </a:p>
          <a:p>
            <a:pPr marL="387350" lvl="1" indent="-342900">
              <a:buFont typeface="Arial" pitchFamily="34" charset="0"/>
              <a:buChar char="•"/>
            </a:pPr>
            <a:r>
              <a:rPr lang="en-US" sz="2000" dirty="0"/>
              <a:t>Throws will be measured from the inner edge of the arced throwing restraining line. </a:t>
            </a:r>
          </a:p>
          <a:p>
            <a:pPr marL="387350" lvl="1" indent="-342900">
              <a:buFont typeface="Arial" pitchFamily="34" charset="0"/>
              <a:buChar char="•"/>
            </a:pPr>
            <a:r>
              <a:rPr lang="en-US" sz="2000" dirty="0"/>
              <a:t>Measurement of all throws is required for the purpose of breaking ties. </a:t>
            </a:r>
          </a:p>
          <a:p>
            <a:pPr marL="387350" lvl="1" indent="-342900">
              <a:buFont typeface="Arial" pitchFamily="34" charset="0"/>
              <a:buChar char="•"/>
            </a:pPr>
            <a:r>
              <a:rPr lang="en-US" sz="2000" dirty="0"/>
              <a:t>Measurements are taken in meters and centimeters.</a:t>
            </a:r>
          </a:p>
        </p:txBody>
      </p:sp>
    </p:spTree>
    <p:extLst>
      <p:ext uri="{BB962C8B-B14F-4D97-AF65-F5344CB8AC3E}">
        <p14:creationId xmlns:p14="http://schemas.microsoft.com/office/powerpoint/2010/main" val="872572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7059168" cy="990600"/>
          </a:xfrm>
        </p:spPr>
        <p:txBody>
          <a:bodyPr/>
          <a:lstStyle/>
          <a:p>
            <a:pPr algn="ctr"/>
            <a:r>
              <a:rPr lang="en-US" dirty="0"/>
              <a:t>Terms</a:t>
            </a:r>
          </a:p>
        </p:txBody>
      </p:sp>
      <p:sp>
        <p:nvSpPr>
          <p:cNvPr id="5" name="Content Placeholder 2"/>
          <p:cNvSpPr txBox="1">
            <a:spLocks/>
          </p:cNvSpPr>
          <p:nvPr/>
        </p:nvSpPr>
        <p:spPr>
          <a:xfrm>
            <a:off x="612648" y="1600200"/>
            <a:ext cx="8153400" cy="4495800"/>
          </a:xfrm>
          <a:prstGeom prst="rect">
            <a:avLst/>
          </a:prstGeom>
        </p:spPr>
        <p:txBody>
          <a:bodyPr>
            <a:no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anose="020B0604020202020204" pitchFamily="34" charset="0"/>
              <a:buChar char="•"/>
            </a:pPr>
            <a:r>
              <a:rPr lang="en-US" sz="2400" u="sng" dirty="0"/>
              <a:t>Anchor Leg</a:t>
            </a:r>
            <a:r>
              <a:rPr lang="en-US" sz="2400" dirty="0"/>
              <a:t>: The final or fourth leg of the race</a:t>
            </a:r>
          </a:p>
          <a:p>
            <a:pPr marL="342900" indent="-342900">
              <a:buFont typeface="Arial" panose="020B0604020202020204" pitchFamily="34" charset="0"/>
              <a:buChar char="•"/>
            </a:pPr>
            <a:r>
              <a:rPr lang="en-US" sz="2400" u="sng" dirty="0"/>
              <a:t>Approach</a:t>
            </a:r>
            <a:r>
              <a:rPr lang="en-US" sz="2400" dirty="0"/>
              <a:t>: The run-up made by an athlete before performing a skill, i.e. long jumping</a:t>
            </a:r>
          </a:p>
          <a:p>
            <a:pPr marL="342900" indent="-342900">
              <a:buFont typeface="Arial" panose="020B0604020202020204" pitchFamily="34" charset="0"/>
              <a:buChar char="•"/>
            </a:pPr>
            <a:r>
              <a:rPr lang="en-US" sz="2400" u="sng" dirty="0"/>
              <a:t>Closed Position</a:t>
            </a:r>
            <a:r>
              <a:rPr lang="en-US" sz="2400" dirty="0"/>
              <a:t>: A powerful throwing back position for the shot put in which the putting shoulder and hip are back</a:t>
            </a:r>
          </a:p>
          <a:p>
            <a:pPr marL="342900" indent="-342900">
              <a:buFont typeface="Arial" panose="020B0604020202020204" pitchFamily="34" charset="0"/>
              <a:buChar char="•"/>
            </a:pPr>
            <a:r>
              <a:rPr lang="en-US" sz="2400" u="sng" dirty="0"/>
              <a:t>Did Not Finish (DNF</a:t>
            </a:r>
            <a:r>
              <a:rPr lang="en-US" sz="2400" dirty="0"/>
              <a:t>): When an athlete starts a race, but drops out before crossing the finish line.</a:t>
            </a:r>
          </a:p>
          <a:p>
            <a:pPr marL="342900" indent="-342900">
              <a:buFont typeface="Arial" panose="020B0604020202020204" pitchFamily="34" charset="0"/>
              <a:buChar char="•"/>
            </a:pPr>
            <a:r>
              <a:rPr lang="en-US" sz="2400" u="sng" dirty="0"/>
              <a:t>Disqualification (DQ</a:t>
            </a:r>
            <a:r>
              <a:rPr lang="en-US" sz="2400" dirty="0"/>
              <a:t>): When an athlete violates a rule, does not show up, or gains an unfair advantage by impeding or interfering.</a:t>
            </a:r>
          </a:p>
        </p:txBody>
      </p:sp>
    </p:spTree>
    <p:extLst>
      <p:ext uri="{BB962C8B-B14F-4D97-AF65-F5344CB8AC3E}">
        <p14:creationId xmlns:p14="http://schemas.microsoft.com/office/powerpoint/2010/main" val="2531637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7086600" cy="990600"/>
          </a:xfrm>
        </p:spPr>
        <p:txBody>
          <a:bodyPr/>
          <a:lstStyle/>
          <a:p>
            <a:pPr algn="ctr"/>
            <a:r>
              <a:rPr lang="en-US" dirty="0"/>
              <a:t>Terms</a:t>
            </a:r>
          </a:p>
        </p:txBody>
      </p:sp>
      <p:sp>
        <p:nvSpPr>
          <p:cNvPr id="5" name="Content Placeholder 2"/>
          <p:cNvSpPr txBox="1">
            <a:spLocks/>
          </p:cNvSpPr>
          <p:nvPr/>
        </p:nvSpPr>
        <p:spPr>
          <a:xfrm>
            <a:off x="612648" y="1563624"/>
            <a:ext cx="8153400" cy="4495800"/>
          </a:xfrm>
          <a:prstGeom prst="rect">
            <a:avLst/>
          </a:prstGeom>
        </p:spPr>
        <p:txBody>
          <a:bodyPr>
            <a:no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u="sng" dirty="0"/>
              <a:t>False Start</a:t>
            </a:r>
            <a:r>
              <a:rPr lang="en-US" sz="2400" dirty="0"/>
              <a:t>: Leaving the starting blocks before the start command.</a:t>
            </a:r>
          </a:p>
          <a:p>
            <a:pPr marL="342900" indent="-342900">
              <a:buFont typeface="Arial" pitchFamily="34" charset="0"/>
              <a:buChar char="•"/>
            </a:pPr>
            <a:r>
              <a:rPr lang="en-US" sz="2400" u="sng" dirty="0"/>
              <a:t>Heat</a:t>
            </a:r>
            <a:r>
              <a:rPr lang="en-US" sz="2400" dirty="0"/>
              <a:t>: A grouping of athletes for competition</a:t>
            </a:r>
          </a:p>
          <a:p>
            <a:pPr marL="342900" indent="-342900">
              <a:buFont typeface="Arial" pitchFamily="34" charset="0"/>
              <a:buChar char="•"/>
            </a:pPr>
            <a:r>
              <a:rPr lang="en-US" sz="2400" u="sng" dirty="0"/>
              <a:t>Impeding</a:t>
            </a:r>
            <a:r>
              <a:rPr lang="en-US" sz="2400" dirty="0"/>
              <a:t>: A violation in which one runner bumps, or cuts in front of, another runner, forcing him to slow down or break stride</a:t>
            </a:r>
          </a:p>
          <a:p>
            <a:pPr marL="342900" indent="-342900">
              <a:buFont typeface="Arial" pitchFamily="34" charset="0"/>
              <a:buChar char="•"/>
            </a:pPr>
            <a:r>
              <a:rPr lang="en-US" sz="2400" u="sng" dirty="0"/>
              <a:t>Pace</a:t>
            </a:r>
            <a:r>
              <a:rPr lang="en-US" sz="2400" dirty="0"/>
              <a:t>: The rate of covering a specific distance while running or walking</a:t>
            </a:r>
          </a:p>
          <a:p>
            <a:pPr marL="342900" indent="-342900">
              <a:buFont typeface="Arial" pitchFamily="34" charset="0"/>
              <a:buChar char="•"/>
            </a:pPr>
            <a:r>
              <a:rPr lang="en-US" sz="2400" u="sng" dirty="0"/>
              <a:t>Power Foot</a:t>
            </a:r>
            <a:r>
              <a:rPr lang="en-US" sz="2400" dirty="0"/>
              <a:t>: The lead foot in a race; preferred or strength foot</a:t>
            </a:r>
          </a:p>
        </p:txBody>
      </p:sp>
    </p:spTree>
    <p:extLst>
      <p:ext uri="{BB962C8B-B14F-4D97-AF65-F5344CB8AC3E}">
        <p14:creationId xmlns:p14="http://schemas.microsoft.com/office/powerpoint/2010/main" val="1177224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7068312" cy="990600"/>
          </a:xfrm>
        </p:spPr>
        <p:txBody>
          <a:bodyPr>
            <a:normAutofit/>
          </a:bodyPr>
          <a:lstStyle/>
          <a:p>
            <a:pPr algn="ctr"/>
            <a:r>
              <a:rPr lang="en-US" dirty="0"/>
              <a:t>Terms</a:t>
            </a:r>
          </a:p>
        </p:txBody>
      </p:sp>
      <p:sp>
        <p:nvSpPr>
          <p:cNvPr id="5" name="Content Placeholder 2"/>
          <p:cNvSpPr txBox="1">
            <a:spLocks/>
          </p:cNvSpPr>
          <p:nvPr/>
        </p:nvSpPr>
        <p:spPr>
          <a:xfrm>
            <a:off x="612648" y="1600200"/>
            <a:ext cx="8153400" cy="4495800"/>
          </a:xfrm>
          <a:prstGeom prst="rect">
            <a:avLst/>
          </a:prstGeom>
        </p:spPr>
        <p:txBody>
          <a:bodyPr>
            <a:normAutofit fontScale="92500" lnSpcReduction="10000"/>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u="sng" dirty="0"/>
              <a:t>Scratch Line</a:t>
            </a:r>
            <a:r>
              <a:rPr lang="en-US" sz="2400" dirty="0"/>
              <a:t>: The restraining line which cannot be crossed in throwing and jumping events</a:t>
            </a:r>
          </a:p>
          <a:p>
            <a:pPr marL="342900" indent="-342900">
              <a:buFont typeface="Arial" pitchFamily="34" charset="0"/>
              <a:buChar char="•"/>
            </a:pPr>
            <a:r>
              <a:rPr lang="en-US" sz="2400" u="sng" dirty="0"/>
              <a:t>Shot Put</a:t>
            </a:r>
            <a:r>
              <a:rPr lang="en-US" sz="2400" dirty="0"/>
              <a:t>: Iron, plastic or brass spheres used for shot put competition</a:t>
            </a:r>
          </a:p>
          <a:p>
            <a:pPr marL="342900" indent="-342900">
              <a:buFont typeface="Arial" pitchFamily="34" charset="0"/>
              <a:buChar char="•"/>
            </a:pPr>
            <a:r>
              <a:rPr lang="en-US" sz="2400" u="sng" dirty="0"/>
              <a:t>Swing</a:t>
            </a:r>
            <a:r>
              <a:rPr lang="en-US" sz="2400" dirty="0"/>
              <a:t>: Pendulum action of an athlete’s body or parts of the body</a:t>
            </a:r>
          </a:p>
          <a:p>
            <a:pPr marL="342900" indent="-342900">
              <a:buFont typeface="Arial" pitchFamily="34" charset="0"/>
              <a:buChar char="•"/>
            </a:pPr>
            <a:r>
              <a:rPr lang="en-US" sz="2400" u="sng" dirty="0"/>
              <a:t>Warm-up</a:t>
            </a:r>
            <a:r>
              <a:rPr lang="en-US" sz="2400" dirty="0"/>
              <a:t>: The gradual process of raising the body temperature and loosening muscles prior to strenuous exercise</a:t>
            </a:r>
          </a:p>
          <a:p>
            <a:pPr marL="342900" indent="-342900">
              <a:buFont typeface="Arial" pitchFamily="34" charset="0"/>
              <a:buChar char="•"/>
            </a:pPr>
            <a:r>
              <a:rPr lang="en-US" sz="2400" u="sng" dirty="0"/>
              <a:t>Weight Training</a:t>
            </a:r>
            <a:r>
              <a:rPr lang="en-US" sz="2400" dirty="0"/>
              <a:t>: Development of strength with the use of weight lifting and based on the overload principle</a:t>
            </a:r>
          </a:p>
        </p:txBody>
      </p:sp>
    </p:spTree>
    <p:extLst>
      <p:ext uri="{BB962C8B-B14F-4D97-AF65-F5344CB8AC3E}">
        <p14:creationId xmlns:p14="http://schemas.microsoft.com/office/powerpoint/2010/main" val="431993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612648" y="228600"/>
            <a:ext cx="7123176"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a:lstStyle>
          <a:p>
            <a:pPr algn="ctr"/>
            <a:r>
              <a:rPr lang="en-US" dirty="0"/>
              <a:t>Walking Events</a:t>
            </a:r>
          </a:p>
        </p:txBody>
      </p:sp>
      <p:sp>
        <p:nvSpPr>
          <p:cNvPr id="6" name="Content Placeholder 2"/>
          <p:cNvSpPr txBox="1">
            <a:spLocks/>
          </p:cNvSpPr>
          <p:nvPr/>
        </p:nvSpPr>
        <p:spPr bwMode="auto">
          <a:xfrm>
            <a:off x="612648" y="1600200"/>
            <a:ext cx="81534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anose="020B0604020202020204" pitchFamily="34" charset="0"/>
              <a:buChar char="•"/>
            </a:pPr>
            <a:r>
              <a:rPr lang="en-US" sz="2400" dirty="0"/>
              <a:t>100 M Walk</a:t>
            </a:r>
          </a:p>
          <a:p>
            <a:pPr marL="342900" indent="-342900">
              <a:buFont typeface="Arial" panose="020B0604020202020204" pitchFamily="34" charset="0"/>
              <a:buChar char="•"/>
            </a:pPr>
            <a:r>
              <a:rPr lang="en-US" sz="2400" dirty="0"/>
              <a:t>200 M Walk</a:t>
            </a:r>
          </a:p>
          <a:p>
            <a:pPr marL="342900" indent="-342900">
              <a:buFont typeface="Arial" panose="020B0604020202020204" pitchFamily="34" charset="0"/>
              <a:buChar char="•"/>
            </a:pPr>
            <a:r>
              <a:rPr lang="en-US" sz="2400" dirty="0"/>
              <a:t>400 M Walk</a:t>
            </a:r>
          </a:p>
          <a:p>
            <a:pPr marL="342900" indent="-342900">
              <a:buFont typeface="Arial" panose="020B0604020202020204" pitchFamily="34" charset="0"/>
              <a:buChar char="•"/>
            </a:pPr>
            <a:r>
              <a:rPr lang="en-US" sz="2400" dirty="0"/>
              <a:t>800 M Walk</a:t>
            </a:r>
          </a:p>
        </p:txBody>
      </p:sp>
      <p:pic>
        <p:nvPicPr>
          <p:cNvPr id="7" name="Picture 2" descr="http://t3.gstatic.com/images?q=tbn:ANd9GcR2q0OzUI1RvGdrZbmLfdFvBesnB5lKfxgoMGT8dQ2yWWqffth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1981200"/>
            <a:ext cx="4419599" cy="4419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7909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612648" y="228600"/>
            <a:ext cx="713232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a:lstStyle>
          <a:p>
            <a:pPr algn="ctr"/>
            <a:r>
              <a:rPr lang="en-US" dirty="0"/>
              <a:t>Wheelchair Events</a:t>
            </a:r>
          </a:p>
        </p:txBody>
      </p:sp>
      <p:sp>
        <p:nvSpPr>
          <p:cNvPr id="6" name="Content Placeholder 2"/>
          <p:cNvSpPr txBox="1">
            <a:spLocks/>
          </p:cNvSpPr>
          <p:nvPr/>
        </p:nvSpPr>
        <p:spPr bwMode="auto">
          <a:xfrm>
            <a:off x="612648" y="1281719"/>
            <a:ext cx="8153400" cy="525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normAutofit lnSpcReduction="10000"/>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anose="020B0604020202020204" pitchFamily="34" charset="0"/>
              <a:buChar char="•"/>
            </a:pPr>
            <a:r>
              <a:rPr lang="en-US" sz="2600" dirty="0"/>
              <a:t>Non-Motorized</a:t>
            </a:r>
          </a:p>
          <a:p>
            <a:pPr lvl="1">
              <a:buFont typeface="Arial" panose="020B0604020202020204" pitchFamily="34" charset="0"/>
              <a:buChar char="•"/>
            </a:pPr>
            <a:r>
              <a:rPr lang="en-US" sz="2200" dirty="0"/>
              <a:t>25 M Wheelchair Race</a:t>
            </a:r>
          </a:p>
          <a:p>
            <a:pPr lvl="1">
              <a:buFont typeface="Arial" panose="020B0604020202020204" pitchFamily="34" charset="0"/>
              <a:buChar char="•"/>
            </a:pPr>
            <a:r>
              <a:rPr lang="en-US" sz="2200" dirty="0"/>
              <a:t>50 M Wheelchair Race Slalom</a:t>
            </a:r>
          </a:p>
          <a:p>
            <a:pPr lvl="1">
              <a:buFont typeface="Arial" panose="020B0604020202020204" pitchFamily="34" charset="0"/>
              <a:buChar char="•"/>
            </a:pPr>
            <a:r>
              <a:rPr lang="en-US" sz="2200" dirty="0"/>
              <a:t>30 M Slalom</a:t>
            </a:r>
          </a:p>
          <a:p>
            <a:pPr lvl="1">
              <a:buFont typeface="Arial" panose="020B0604020202020204" pitchFamily="34" charset="0"/>
              <a:buChar char="•"/>
            </a:pPr>
            <a:r>
              <a:rPr lang="en-US" sz="2200" dirty="0"/>
              <a:t>4 x 25 M Wheelchair Relay</a:t>
            </a:r>
          </a:p>
          <a:p>
            <a:pPr marL="342900" indent="-342900">
              <a:buFont typeface="Arial" panose="020B0604020202020204" pitchFamily="34" charset="0"/>
              <a:buChar char="•"/>
            </a:pPr>
            <a:r>
              <a:rPr lang="en-US" sz="2600" dirty="0"/>
              <a:t>Motorized</a:t>
            </a:r>
          </a:p>
          <a:p>
            <a:pPr lvl="1">
              <a:buFont typeface="Arial" panose="020B0604020202020204" pitchFamily="34" charset="0"/>
              <a:buChar char="•"/>
            </a:pPr>
            <a:r>
              <a:rPr lang="en-US" sz="2200" dirty="0"/>
              <a:t>30 M Motorized Wheelchair Slalom</a:t>
            </a:r>
          </a:p>
          <a:p>
            <a:pPr lvl="1">
              <a:buFont typeface="Arial" panose="020B0604020202020204" pitchFamily="34" charset="0"/>
              <a:buChar char="•"/>
            </a:pPr>
            <a:r>
              <a:rPr lang="en-US" sz="2200" dirty="0"/>
              <a:t>50 M Motorized Wheelchair Slalom</a:t>
            </a:r>
          </a:p>
          <a:p>
            <a:pPr lvl="1">
              <a:buFont typeface="Arial" panose="020B0604020202020204" pitchFamily="34" charset="0"/>
              <a:buChar char="•"/>
            </a:pPr>
            <a:r>
              <a:rPr lang="en-US" sz="2200" dirty="0"/>
              <a:t>25 M Motorized Wheelchair Obstacle Race</a:t>
            </a:r>
          </a:p>
          <a:p>
            <a:pPr marL="342900" indent="-342900">
              <a:buFont typeface="Arial" panose="020B0604020202020204" pitchFamily="34" charset="0"/>
              <a:buChar char="•"/>
            </a:pPr>
            <a:r>
              <a:rPr lang="en-US" sz="2600" dirty="0"/>
              <a:t>Field Events</a:t>
            </a:r>
          </a:p>
          <a:p>
            <a:pPr lvl="1">
              <a:buFont typeface="Arial" panose="020B0604020202020204" pitchFamily="34" charset="0"/>
              <a:buChar char="•"/>
            </a:pPr>
            <a:r>
              <a:rPr lang="en-US" sz="2200" dirty="0"/>
              <a:t>Wheelchair Shot Put</a:t>
            </a:r>
          </a:p>
        </p:txBody>
      </p:sp>
      <p:sp>
        <p:nvSpPr>
          <p:cNvPr id="7" name="AutoShape 4" descr="data:image/jpeg;base64,/9j/4AAQSkZJRgABAQAAAQABAAD/2wCEAAkGBhQSERUTExQWFRUWGRgYFxgYGBcYGBcXFxYXGBoYFRgXHSYeFxojGhcWHy8gJCcpLCwsFx4xNTAqNSYrLCkBCQoKDgwOGg8PGiwkHyQpLCwpLCwsLCwpLCksLSksKSwsLCwpKSwpLCwsLCwpKSksKSkpKSwsLCwpLCkpLCwpLP/AABEIALcBEwMBIgACEQEDEQH/xAAcAAACAgMBAQAAAAAAAAAAAAAEBQMGAAECBwj/xABHEAACAQIDBAcFBQYFAgUFAAABAhEAAwQhMQUSQVEGImFxgZGhEzKxwfAHI5LR4RRCUnKi8RVigrLCM9IWU4PD4jRDY3OT/8QAGwEAAwEBAQEBAAAAAAAAAAAAAAECAwQFBgf/xAAvEQACAgEDAgUCBAcAAAAAAAAAAQIRAxIhMQQTBSJBUWEycSNigdEUFUJSkbHh/9oADAMBAAIRAxEAPwC07AxANm2R/Av+0UHtbC3N4XG0nXlSnoDtPew8NPUbd8NR6VfbWBtvbIDypGkZ51ot0ZSVOhD+xC7rqwBB7dD60Ts/F+zO7eQGMgYzA763gLB3I4qfhR33dxfvOqRlPwmmiQlbthlLLGWtU/7T9nu+AuQM1IaAQZVTn6VZP2EWZM9UiB2zWrzb43YnnSbGjyvoBiGS02+CN8gDKNBEnLnVuXHBMjUWMxyJceAJ3jOXGaCW2bjm55DhWdNFuSk7ZYcAwIFwnI5xQvSzGqMLccmBGXfwpZ7Rww3iY9KB6b4mcKwJyJEdpmrTIFlzE76hjmGUfQ7aAvYKHU7xicw3LjXOzcaDZSeHVM8xUmIxiEe+OzOvmpKUMj+5+r4Mkc3SxbfMV/oVbWsqt993Qn5Chd3Op7hkknjULWj3ivTTPF0aIqPNHS11cs9UPzJH4Y/OuEoi5etmyqgv7VWbeBA3N0xBB55aVRjkl9P3Ar65A8sq3guFSCIM6QaHwa5CgOJp/Bftj4VDaR90EH3ie3Ko8fhgcLcVMwrmO0TXOxhb/ZwDIOpzyJmlm1tqNbbctbojMxmD2VThqao8PLmjHWm+WV5nJ7K5wKzeUf5h+Yrm/dJJJGZMnxqfZKg3U7z6Ca7DwpcDO5cAuGdIJppbxq3LG5I3SNJ92KQYu7m/8vxal6kgxpUSjZeKWmIemFQEnNv7zTPD7He6oKAAEwATByHClOGxQXKZ+vyqw7BvruPKljwjMju7TRpLeS1SVCvEWyy7hyKn4cPKm2Bwns1tEwM+u3MH9KW41i10vuMAzDUeFPMUu8yW+C5n4U7oze4HicAcS5uNIU5LzCjgKT9INkC3u7pZpkNPCdPWKuN47qGOAMfOqjtnGFxMZfPh60Wx6UhQn6/iEHyIFM7GICgQI0J8cjSzeH12/wDyro3Mvr979amatHT0mbsysYttE9v9jB9K3YxjhwYORz7gY+BoDCEEhm5z/wASKYnGRpw/tWDjR6+LNLNvKVIsNzadomSBPdW6rXtp11/LKsqdzTsYPk9G6J2t/DhbNuCp651LNEyfhVu2c5twLmQJAEkLmdIPOqh0YSLBYEglmMgkHKOVR27D38RvXevGQ3mLARxVNFPbXfaWx81u1bL1iLBRyQMmM/mO+ooDyB1WI4/lSzatq5h7C3MPbD5gOGcjqn95dZgxlHGq5iNq4yZ6oHLj5xRqoqrLBibF5WlpeNOQHYNKOwbMRmIqv4Pp3ctiL9sxzijX6c22HVBgjXhRdiqivYCwHv3y2Y9o0fiNNreDTQ5coqk4LbjozSMpqBulVzfMTFRToqc4uTZ6ANiAn3yR20F0l2VbfBvJgoCyk8x9etV/B9MpyaaV9ItuvcXdJO5OnPvp4k9W5E3GhZhrAey47vA8xXWwtjG8HHLj8K7whHsTHE016J48KpUDiSTzzyqc8U22dPRdVPE2k9hFjMNctf8AUQjtGfjQ1rFBvdOdeiYsLcA7dPmKqe09iI5zWM9Rln2xXNpR6uPxXKn5kmK1feMRBpkbNtOqczOcd3E0Pg9jezfeZmZVzAnlpW2ZS5IJBOeXPjRpFn695a0bBlvZ1txBWAeIJmPHKaW3NnNaYA+6fdbge/kY4UyGK3QNI9aMN1bttkOhHk3Bhyz+NJojB1c4S8ztCS7dIWASKXM5B40xOdDXcNM1UJpC6rp3k3iBXLmedHbFP3vcp+FatYPUNnllXexsMyl3Iy3T61uppnlZ8EsUfN6ne7Lty6v50A13eZjR7JAc89O8ClfsCM4p2gWKShwSb4+vrlFG7Px7WxKnOROfhPwpcFPb9ZflRuz8MTMjn+RobSQQxSnJJIaYXbF13UFsiwkZU/webMx4nLuGVVjD7qurHnn4/rTmziOoBwzqVJNGmXC8UqYfjLsggfX0aq+2rvUVIzn11FN7mJTiSPOku2MUGXLWYHZlNNGTFa9nh8R6zXVwZfXHMf1VGoJk+XxHzrpyTkM/z1X51RAXgbAKyeOf4tfWsv2PXXxyPyoiysCPAeIkes10Unx+f6iuVy3s+gjgXbURb+zlszkfyyrdHNYBzrKNfwP+H/Mz0zo2s4Ze9vjUeNuvaUuhgzExpPKaC6N3/u1g5hjPdE0wx+H9pbdRxB8Dw9a6pHhYq2AcNjST1mlj/EZJjvqyYK2GQNBgjvjsryvD40W2kzKnMZzyIPjXq2wG+6RgwKsJnTI5901hjuzrz1SojxOzA+UZUr23s1UtqLYG8ZI8APzq0Y5wls7pzPn31XulAuWcELm7Hs7isCdSG6pHYM66I8nE90UXa+B9lBLTv9bu7KSrBarHtcLiLXtrZzHvLy5xVctWDvCtZyrk59DfAR7ATUW2nhVFT/tABgg0r2pfDvloNPnSck1sNRae4ywH/QHa3yprgbItoWMDt7Nc6W7PT7pBzJpzisMGtezbMEQawkaYlu2DLthC6hGlychw8zkKYY24nic2XkDlVefozaty8vK9YHe5Z8BXGD20Ll0ExAG6ZykHv5GopehvuPCpCsB1hB+GVV1tm3FAcx/pMkE8xTjD4oqxXVZ14R30ZbxKCCOufdJGawJzrOTa4OjFG7sHHRues90W13fXmfyoI7KB0xK+zkKSAzZkxAjjVj/bUYbtxVYdonyqS1tKzZBAtgAQRG7AM5HWZz5VKNXEqBIrLAmaVMIZuOZ+NH4JwF7Zqp49Ks6+m6tZZ6aoLdJooW92yR2UtGJM5U52goFoZ6xU407MfFZKUY0LMdcX2SganXvoN1yrVzTxNdNVTe5p08fw6ZDu/XpRFg9tcqOOVSomcipbNFCmqOyJWRw/vTRNrIFACfrStHju+jXF0meqY+vyrTDFys5fEmlGLJ7+3szFocdTx4elK9oY9n1AET7o5QRUyYcmT9SP0ozDLbRevBM9+Q/SumUdMbPJhc2I7YZshJz/AF+GVP8AC4UIsgZxr3aVA+GK3DAABiBPAf3oh3KyZBGUj40pY24WhpNT34RDccDiJzjwzHpXBucvDxzFLMbd3nLRAHL/AC6+YqHMHXPTxGY/prBYz1P5j+UaMW4afnnWUuOKYaHLh3HMelZR2/kf8fD+1no/Re0Qz8ggHix/IHzqx2086U7EaVJAiSB+ER86bK36itrs8uCpCvaPR23dcMVhhxWBOc5886sGCyULEKNABl5VCyaEUXbHrSottgOPKNcUlyvMgjLPLI5+VB9NEjAXgLrXAdwwTO794sGorJR3IvjdM5ONI5Guumb+xwPsvaB1usoEDMAHezbl1aZL2PNtjbUFp+t7hyYUW95d6VGU5d1LxgobPMUxCggGKeZ2txYXvSNPblqEs7JBcltJpglkBtaLt2JaudOjoasiewEe2qjuorF3KwmL4yzCmOw0NiLBPfVSZlCPL+QHaVxlVjOUER3ilWy9iz17hhToOJHPsFPbyKUhu4jnS9niY0rDJlcdon0Phnh0cn4uVbei9/8AgZdZY3RkBlAoU2jZVHUkhpDCf3geHLI6dnbQ6XuvFWrD/Zjib1u3fttbCsoYBmIMMJj3Y0g1OK3aPS8R7KUJOkk6r4fP7lfs7XXeAJ86OD2QCbbLLESABEDi3DWKYX/stxq5i0H/AJHRvQkGkf8AgN2y7+1tPbkoo31K5w2WfhnRvTtHJhw4VmhKEk1fF+lGtobPRgbtuAQJdeH8y8u0Uma3T+2RMHjl5/UUou2dxip1Bj68K2wTclTOHxrpI4ciyY1SfP3DejOC373cOPOasHSRAoUD6ihOhdrru3IR58aJ6WNmo7DW39R4M35Ss2lEAjjM+dSbtQG6FCjsrgYpe2sZwdnsYM+NY6vcn0yqTDn6+vGhjil0zrZxEKYmTz86Wl8DeeC3sMRZ+uVcYtINcYO6FjfJznTlw9KlxDhsxpwnyrpxQ02eb1mfuqNLYhtGeP1oa0bf16H5Vlk6/XZUk/Xp8a7Ek1TMIbI1HPh/aicAktw0OumQih/rz/WuleJOmR9RHxolFKLSNL9WKLj5kxxmO4lSPnXAJ8vihzPiK2c/7/xCD5a1pW49xPh1T51xmR2b6jI/Q4elZWKo466eWVZQB6hsElbKzkZafP8AKnKZiR41U/s8xbX/AGlgmSIcE8tCPOKuabNa22m8OMHPwpJUiyS3mtEWlG6zEwFB84getDJAMDT61rWMu9ULwJzjh4cRTKMw1wFYuASOzXtqtfaNiYwVoKI+99AjfmKsNiQQJzGh5jkaQdPrXtBaWQPeMHtIFJutyas8+S+WXLWmOAQ7uZk1za6OkTDCmOF2cU8damc00LHFpkRAz8KJsNGdcHDkOeUetDWrnWI5Vje52KKrkKs35xM9laxu8LgcNCgmeR4gd9QYUFr8AScgPGrjtfComEYboZQJPMn+Kll5TRt0GSKi4zVpvf8ARlDxeMLHlS6/fgTU1+5uoHYboMwTxjlSZsb7ViBp8awjBt2z6jP1mOMEoPnhBezpdxzOQ8ede+W9qW8Ng8ObrFVCWkHV3yXKCAqgSTkcq8CSySIAPgM69f6QbZFvDYZYt+1ZkFp7mS2WCD70nQFQRHz0rqwVbPB8T1LHBS+f8lns9IsKyJdOJVA+8q73VJK6hlgEQSNYp09tnG4+5dQ8DAlTx4g9leXYzCWrHs0sXEeMLiXe+WDLdLkq6pBgPIMGSRlINOtlYwDGW3K3EjDXFQOrCbVq3aKbrRDFvvGJHOulo8RLfbk8v6Rn2N5rYG6Q7wvJd4x4RpQ+Ml0W9EgQjHkYlZ7xPlQ20nN687k7zsd4k8Txju+VXPo5s5XwdyzA3nBP+qOqfAgVxpaHZ7/U9Us+KUHz+xx0KtfdFuZ9Kj28ZxCjsonohdixBEEMZHI6elLtr3ZxPYBW/qfPy4S+RJjcKXu7qjM5ACl121usQdQYPwNXLYGF3r++dFpB0lshcTc5Ez5j86aY5IWBZ+vrjT/YWwf2hTL7u6R350gS8KtHQ/FEM4RZYjjy51T+CUk+RXjsPuMU/hJHl+lRB+qAfrh+VNOkV8NdkLBjrd9KjiAAQR9f3rSPuZTb+kzDKCTPH6+NdX8IOH1P60KmIhpj6P6ii2OhUntHLjVp2Z7o1awRYiO/68a42hcziRoBlyP60dvSrFZmNBrSm7a4geY04j1ms5rc3hPyV8ghE+M/1a+oismfH03hB8iKw+HZ49Yf1TWonx/5Zz4ERUDCLWCLgNMfpl8qyj8Dgd+2GmJkxyzNZToVou32fbFf9nN+IFxt0cJVPzb4VacbtTKFUgnU9tcYPDrZw1u0pPUVR3sRJ9ay3h4lnNI0QIxKLJOZqNLpDKWzBAy761euFyW4aCmOEte2QqffT1FBRhtKonfMciJ9a88+0PHM2JQA5LbHmxY/lXqGB2bvAE9xB7K8h6Y7R38be9nkituKAMoQBSfEgnxoEKTjWH71E2tsXl0M+tBNiJ1VT4RWC4ORHcaVILHK9KH/AHlqa30itH3ljupAAh/eYd4kVIbQKwChPOSDUuEWNMtWycfZa4sMd4nzq17TYHDsDoRHnXlOGsujq4E7rBss9CD8q9M2uT+xXGWAVAaSJAAIOfhWM4U1R1YXszz3p1en2S8BvH4D5Uj2XbB4GZ4fKj36TXN4i45ZfArHYNKhs7UG91LYUnkSM+caVq42qDDmUMmtoaXsGyDr7yjiQVMesyKsOG+0O+jQosXFGQkMpPKVLZaZxSPo5s58QSTda2swYzLc40HiatidBMIVjeuSf3i+flEVrHp1HeNjy+JPLtlin7D3o99oHtbjWLlm0twIblsIzblzdkwN5QJIk5Dgah2z9odq9ZRjZazdu2mW2zOsC3cIDjhn1V4cs6qG3+j+IsC3csMr+xbfW6CRdWDMFQSCJzy9KkwGyW2jeB3oTdzChQLSnhMZkaAa6Vq4tqmcUMkYyUq/QrtjCFZ/iUAjj3Vbuil870c6NxHQdLcpYcndIEXCOssA5EAQxmeVV67tq3hb24y3FdT1gV3T35EgjkQa5J45eqNseWOt6eCwE+xuXEGhdmHc53vnVdxiFsQ0U6xu07eIPtbDhuqJWYbeGREHsg0nQfesx4ipi6T1GOT6lQ92WRbSIzOZ7eVVPpU29faBAgZ/OrFbkACq3tu2zuTBgVMJ+YGLbN7dGmviae9EsTF/Iagjt5ikN22UGh+s6O2Bv+3Td1n4anyro5JQfty0EuMP3jmfGlQeTB+vo0w27jheusRoDu+X60uQZjtnLll+YrVbIxe7MdPr1HrU1szw/TjUSvP14/nUu9mABlP1860JDVvOFO5kwAjtolbm+oLgK/Ery7RzoG68JIns8DQZxRA45fL9KNKbscZyiqQJjRFxgDxMZeK/Ohz2acO73l8zNTYnWR9EZ/7ZFQE8vDwzX0rF8mqLVsiyPYoZ1k+ZJrK1s+4BaQDSB651lMwcj1W7AIz09SaU7Qxpbqip8VdPHlMd9K0YFxOk1B2IZYCCQNY+VFWru64ZfeH1nQewWAYg/uzw7aaXcamgU0Awnae2yth3gAqjN5KTXgpvI2bKwJzJB4nXWvWek+MAwlwEMd+EhAN6DrE9grzNrOGAz/aFOmYSgQELSHIMQe0flUh2Y3AqfEfOprdrCcXvD/Qp+dSthcIRAv3B32s/RqBi58I4/dPh+lREdlNlwtge7iiP/ScfA1DtG8lpQUvreJMBdwjhq29woAl2VssEB7hhT7qlgpfzI6vxr07D4Qm1DZSsEcpGY7eVeO7Ctm7iFuNcQbhDlrrQCVMgDLPMacKtuM6XH2LFbpNxmVQAZiSJgcYE1jlTdUdGFpXYj290VVGlSBLFSDMb2ZEHhIqstajTIjWr8+0UxTX7QOW6hB5Oq+8PECqdtK2Q8mJbWODDJvkfGtIvYyfJa9hY6zbtqN6d1SWMySRJ3VE5TRGzemF291LFgb51LtKr3BQD51QiYIjjn3HjHx8aZYPb72yGUyRz1PZOtbPI6pGUcUbtnsex0KD79g7HWBuqvYoGfjM0n21th9nXWhENm+GC3SM7dwiYuhcnGpB1jWYMuNjXDftK6oWDAGQCdROtAdOsKRgbntV90qyzIBIYDXuNc0ZyUtzqnCLjsJF2tdRUYg3Lt0yApDMxjMkzCjMZmdRlVgvdGFxWG3cQqi6QYIglDwhonLjEDsqgdENshcQvtPeI3VPDUnLlrEdgr1zZllro6gJ7cgPM1rlyybpGWLFBK2eMYTotcFx7TXLYKFgR7VUeVnqhTGZiQdO3mT/i6AbpUnQZ65ZZ9tWr7Sehgs4i3iLlveF8BJDSvtgIXeHIiMsvdNUlUCvLMDmS2Rkbp4gjLPKpcVLkTpPYcJt60R+8PGiLeNssPeI76rVzDMSTu5nPKD8KgKkagip7UWFlvOER566nlQb7Dbe+7YDxz0quLdP1lUwx7/xGksengLGK7CuqM115Z/WdaTY13eB3eBz9fjUeH6RXV4yO2jP/ABi/FVjuq7lVEaVYvv2GUZqQSf1/OiRs24AIMxx8Z07qNt9JEeN62J7tO2u02paNwMbhB9B4UdyfsT20KltOUYagHu46eRoRxE5aZHwy+GdWnFKjS1u4pB1yifKoF2ar8FM55GOzjS77T3Qu17FUf4f8dfMGphiQVKlRxggZyBl6VYrfRkHIgrHHnlpQV/o4yGRnER3/ANqXciy1FpHSEKABoAPgKyt37fWNZV9xHG4MveMxW8xjnXOEsje631xrtNhXhoysO3I1p8DvtuiQwzPIDyFM7RpsOzuvvHiIppi8BumRpQ2zsC27AA8eHjRWK2wLNpt9Td3ASSgJgDMyezsoBnnX2m4+DZtKYyZz49Uf8qo6Y24NHPnPxpt0lxpxd9ry7m7kFUOCQo74J1J8aU3MFcXVGHgSPMUCJBjzPWVG71j1EVo3bZzKEfytl5MKFg1sUDCPZ2zo5H8y/NaXXAWJIMzKr3D3iO/86nxGSsZzHDnwyqJl3biqP3AAe8Zt6mgYRbwT2xBQjnlQ2BxO7cDf5l/3U52i5VQ6nIjPykT3j4VXJgzyjzigCxbF+62gycGLDwPWFD7eSL7Jz0/mBIHmMvKpUuAY5DxbcM/6K10w/wDqAec/Kl6gIm1APCfOo8+VGsFzIkcsjB558D30Ts5QLgFwMsmJUiQeHhnWkIOXBEpqJ7p9n10nAYaOFpRw1GR17an+0zCs2ycSRJ3VVjkNFdScxyFVjojtq5hbfsFKOFJKu4YsQxnrZwI7KfYnauIvW7i3LxKOjKUVFUQwIyMFpHfSk1F0xx83mR89i+QQQcwQR3jSvpPoRtNLuGt3QQFKgmSABzGekHKvmhzlHAeZ769I+y3Hh7VzDsd4hgFQwQyXDmAOPXUfipJlPc9U6a4zDYzBvat3rVy7bIuoodSZt5mM9d0tXkGM2gGcE3NwKAJ3QwDamBHHqa8jXqWHtXLtshcJfKGVBNtFGeXu3GDR/p0rzTaCW2v4tLW40dfdAyBCgsoj+FgR4mklKTqhSqK5BjikYz+0rOmdoflUtm3MxibJ70FV39pQ62wO5iKxFQg++I7AQPWain7jVexabggZ3MGY/wDxwfMGhma0BmMJPMb8+VV84cHS4p75X4itnBPE7s/ykH4UaX7hsMGewNRbPdv1oXrB0tJ+N1+IpS6EagjvFaTPSqSFQ5CWgZNh4H8F39KHYYbjbvr/AKlj1FLamt4phxbz/OmFBB/Z+AvDxT5VLaxFoaXL48FPzoM4zsVu8D4iufaqdU8iR8aBjO1tFBmL90d6D5GirXSDLdN4x2oT86Rqts8WXwB+BrRw6n3XWOEyPiKVIB2cfaOZu25PO281lJVwLR+7+JfzrKWhAe+Nhhpu3CSQBuhj4nkO2q9s3BXLeKxe/JBKFQZ90rlHw8KU2ftgVRklxu8LPnMVHiPtU9oyMluJkOGYIYyjcM7p46kU7EM8ZtpVuexN7cZv3OsGPpT/AGPdAyknh1jvSOUE1Sdr9I7OJhbuDvXFGYYANB/ylGkeBpbsvpibT7ptXlt6AuC5A4a5j1piGfSL7JLu81zCFXQyRbPUdZz3VnJhrGYqiX7F6w264uWm5HeU+Rr1i39pOHtr1nYf6LnzFJ+lf2kYXFWGstbe7OhjcKkHVWYEg+FKxnnw2m/7xD/zqG/X1rYxCH3rX4GK+hkVL7XCn9y+P/Utn/26jf2HAXh3m2fkKYEGKVCyC3vZsJVoyjP3hrx4VFgMM10syxPIsoJ3iTkCc6KvLbkG3vwFf3woM7rabvDMdtR7Ps2d0+0e4pn91FYQAMyS6kGgYViFYWTbcFWiMxwmQR6jxpAbe88aDt5Ufi8UkfdsWUTBZQrGe4mB2TUCFG0JVgNCJBjtFADXCvvYtBOQKQO0LBPlU+2sTba8RctBomCHZTrxGYmhNg22OJDEGIJB7gRXV22t3FQ1wWxBO+wYqMz724Cc+6kAKjKBnHdIiDPjWWcOGIAI1nNhlx18KaL0WDA+zxWFbWQXZcuJ69sRGtJBhYuEAg7vESQ2Ykqcp11yroxSSdUZZFauy29G8f7TGpadiFZc907rSOTaivRMbs3Asvs0xL275DBFGKYsz7pgFWYznHCvK9iYO29+SW3wCN3JVKnI9feBmGOUV6x0f2ciAKqWkVhlkqwwEg8zyntpZ3+I9gwxqCPBzumwMgH3gDzIzzHjkfCpdiYw4bE2bqmWW4pjmJHxn0onpNsp8Pir1lvdS4273SSI8CKEwhLXFZpZlIjPgNI7jyrL5NT6LtYi9fc3Ev3rYAEIns9wRxbeQySeZrz7FdAMamJvYi3bFxN93+7ZQxVhvHdtyT7xOQzyp1a6WbuG9q4AIts+4GJEnTKcySR61QL/AEjvXGLtdbeJkQxG7yCxpHyohkljlfJM4LJHSxE5z0Pd41suI0ps+KvXT7QWy4JO8fZyCw16wGROuvGuf8Sce8jrHIsI8HBFS3Y+NhQCKyeVOW2tl75HY9q2w8wJ9K7TaL8BhrnHNEU+oFK2O0KbeMddHPx+Ndtj2PvKjd6geqxTZtoMNcHZPaEMeakioRtmzo2Et+DMtLU/Ye3uAXbtqfdIHNSR6NNcstvg7DsZZ9QabJtLBn3sKw7nn5iuhewDa27qeJy8jRrfsFfIm/Y+ToZ/zQfWuf2N/wCEnu63wmnyWdnHVrg8/wAqjuYPAgyt654CY/ppdz4YUIHUjUEd4IrU0/8Ab4Yf/fxB71VgfxUNexWG/gd+9UT/AGmmpBQpEVlFG/Z/8pvC5+lZVCBIrN2sDCeNdUwMRiDkSO0SPhRa7YuxDNvjk4DepE+tCq2UVoUAGnHIfftDvRnXyBJHpWjasNnvuh5MoYfiQz6UJA7fL9awigVBP+GknqPbfuYA+TxUV3B3FzZGHbBjz0qHdqa1iGT3WK9xIoA6QdSf5v8AjQRs73vcz1R8zxpslxriuWMkA59kcfKoVa0o66MdTKtEd4gg0DE7+/llGXpU7qF3zxn4ia1s3Di4/WdUABMsGIk6Dqgmt3gCwHCAT4CgBlsBdwXHJyC8+J+eVBNcG+SWGccfSjiAmHCjI3DveHD0HrS44JTnHrQgo5u4sq0CNQcxPCc51+FSrjS7liSS0ySTOonPjpxoPEe/4/ACswFzeYDThOgrXE6kRNbFs6ObbCX1TcQtJhivWGU5HnlFesXdu2MNbVrxQmBqAT25nPwEV4Gl+2lwOQxZXnIiCAZGonSo9o7buX3LuxJPPgOQHAVM3bdDjGkj0r7QeluExmH+6A9rbIaGT/qIMmCsTKkTPga87w+zFZgQeqZHJlMSA3lrS9cUZmJ8/lWwVjUg9wIn8qgsuhtkYF/atByt20jOQQZ7cuNID50Cu0zABLMBMaCJ1jyru3jFJzMDu/KnWp7kfSthjhNpXUQBLlxRrCuyiTqYBjxqf/HcR/597/8Ao/51BauW4AZDkBmrHPIaqwNdG1aPu3CvY6/NJ+FIdBQ6TYrT292O1pH9U13/AOK8VEe2Mct1P+2hP8Nc+6Ucf5XX/a0H0qC9YZfeUr3gj9KAGA6TYgZ74ntt2v8Atru50pvNky2W/msWT/xmk4rYb1oChynSFB72EwzD/wDXumewg12NtYc64SyO2Lhju3bi/CketYBQFDg4qyT1bWH7i+IT/c5HrXQCHMYPeGk271wj0LUlC6aefxrWY4+P60BQyuYnDznh7q9nt/ztViYjCwZtYgd16387VCDaNwZb5I7esPJprDjJ95LZ7l3T/QRQFBhu4LimK/HZ/wCysoNdwifZt4Of+ysoCiQbNVvcvW27CSh7ocRPjUV7AXUHWRgOcSPMSKEipbGIZM0Zl7iR8KAOAa2TRq7Xc++tu5P8aKT+JYPrWjcstraZP5HkDtIcHLxoGCb1dEjmD3frRAwdtvdvKDycMn9QBX1rbbHugSF3xzQh/wDaZoEDqwrMu6o3SMiCD25HyOdYvePGgYx2SQWKT74IHf8AU0Dj7ZVCC0mQIPI/29a4S5BBBgjMU3xxW7aV2RutALJukEjgwOamgQkw9sBN4ntiOAyFSbPwxdhP72fcoOfp8RWmsZhd3dAjdWd5mPMkansou9c9khUH7xsj/lHIH1NIZ1fxh9rvIYCdVYjly7q3f2pkd+3aYwc9wKe+UiaBQRUWKHV9c6aA4LMw3s8urIAz4EnLtFStglt3YVt4QYMZxHEcDnW8G33UHn8akKZz2R9eVXj+pWTK9Lo4/wACvRvezLA5ggzllruzHChjs1s9BGontj8qOssVI3SVPMGPhRT7UdsnffB1mCfAkTUsdiu5b9nb6sy4hpjQnQZZZihRg21im20ElN2JkiDnoT73aDx5EUbZRL26pcW3UQCwO66gQsldGAynSKQysvaIyaR5VNZTrCOwyREd1c4qd4jXMjvg8OymBckIY0WJ8dKqCTdMUnStEun0K19cKwfWcVjZVIzkiamtY64vusR3Ej00qM8/l+laK0BQUdpsfeW2/wDMgn8Sw3rWC9aOtsr/ACOfg8/GhQBOdYaAClsWmOVzd7HUgfiWfhXR2U8wu4/8jq3mAZFBLWjQAW2zXmCADpBZF4TxIqZdiXGEhSc9F3WHeCGoextG6ulxo0iZEdzZVs7QB9+1bbt3dw+aR8KW4BA2FfE/dXeIj2ZbLnlQr7PuDW3c/A/lpXdvE2+HtbZ/ysGHrun1oq1tC6B1MWw7GZ1PrI9aXmHsLjYb+FvwtWU6TauOjK9I5+0tH51lHm9g2K9NbFZWVQjBWVlZQBk1pGg5SPH8qysoAK/xe7xcsOTgOP6praY22ffsr3ozL/TJHlFbrKBHYt2HICNuEn3XVz4byMfhRNrC4mxLKiNbOoDSpjscz6VlZQMExe1WA6tpUnioUT460n9sZk61lZQB17U1zdeRWVlAEpuBYHLOuruNnQBRyE/OsrKANftR5Vn7V2VlZQARh9pgDdYEjgRky/yn5V1fv29d4n/QFPnOXgKysoAWQCSfLzpls7HOg6jROuhB4wQZBrKygGM7GMN337Vt+EibbcdCkDjyqRtkqRO7cT/UlwZ/hPEVuspiRlzordiUKv3Eg6To2WnbS2/hnRt1hDDUZHQTMyayspDIgZOlc71brKANqJ/t9ca0CP1rKygSMgfU1yRW6ygZo1gWchP61usoAk/YG5eorVZWUAf/2Q=="/>
          <p:cNvSpPr>
            <a:spLocks noChangeAspect="1" noChangeArrowheads="1"/>
          </p:cNvSpPr>
          <p:nvPr/>
        </p:nvSpPr>
        <p:spPr bwMode="auto">
          <a:xfrm>
            <a:off x="63500" y="-842963"/>
            <a:ext cx="2619375" cy="17430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6" descr="data:image/jpeg;base64,/9j/4AAQSkZJRgABAQAAAQABAAD/2wCEAAkGBhQSERUTExQWFRUWGRgYFxgYGBcYGBcXFxYXGBoYFRgXHSYeFxojGhcWHy8gJCcpLCwsFx4xNTAqNSYrLCkBCQoKDgwOGg8PGiwkHyQpLCwpLCwsLCwpLCksLSksKSwsLCwpKSwpLCwsLCwpKSksKSkpKSwsLCwpLCkpLCwpLP/AABEIALcBEwMBIgACEQEDEQH/xAAcAAACAgMBAQAAAAAAAAAAAAAEBQMGAAECBwj/xABHEAACAQIDBAcFBQYFAgUFAAABAhEAAwQhMQUSQVEGImFxgZGhEzKxwfAHI5LR4RRCUnKi8RVigrLCM9IWU4PD4jRDY3OT/8QAGwEAAwEBAQEBAAAAAAAAAAAAAAECAwQFBgf/xAAvEQACAgEDAgUCBAcAAAAAAAAAAQIRAxIhMQQTBSJBUWEycSNigdEUFUJSkbHh/9oADAMBAAIRAxEAPwC07AxANm2R/Av+0UHtbC3N4XG0nXlSnoDtPew8NPUbd8NR6VfbWBtvbIDypGkZ51ot0ZSVOhD+xC7rqwBB7dD60Ts/F+zO7eQGMgYzA763gLB3I4qfhR33dxfvOqRlPwmmiQlbthlLLGWtU/7T9nu+AuQM1IaAQZVTn6VZP2EWZM9UiB2zWrzb43YnnSbGjyvoBiGS02+CN8gDKNBEnLnVuXHBMjUWMxyJceAJ3jOXGaCW2bjm55DhWdNFuSk7ZYcAwIFwnI5xQvSzGqMLccmBGXfwpZ7Rww3iY9KB6b4mcKwJyJEdpmrTIFlzE76hjmGUfQ7aAvYKHU7xicw3LjXOzcaDZSeHVM8xUmIxiEe+OzOvmpKUMj+5+r4Mkc3SxbfMV/oVbWsqt993Qn5Chd3Op7hkknjULWj3ivTTPF0aIqPNHS11cs9UPzJH4Y/OuEoi5etmyqgv7VWbeBA3N0xBB55aVRjkl9P3Ar65A8sq3guFSCIM6QaHwa5CgOJp/Bftj4VDaR90EH3ie3Ko8fhgcLcVMwrmO0TXOxhb/ZwDIOpzyJmlm1tqNbbctbojMxmD2VThqao8PLmjHWm+WV5nJ7K5wKzeUf5h+Yrm/dJJJGZMnxqfZKg3U7z6Ca7DwpcDO5cAuGdIJppbxq3LG5I3SNJ92KQYu7m/8vxal6kgxpUSjZeKWmIemFQEnNv7zTPD7He6oKAAEwATByHClOGxQXKZ+vyqw7BvruPKljwjMju7TRpLeS1SVCvEWyy7hyKn4cPKm2Bwns1tEwM+u3MH9KW41i10vuMAzDUeFPMUu8yW+C5n4U7oze4HicAcS5uNIU5LzCjgKT9INkC3u7pZpkNPCdPWKuN47qGOAMfOqjtnGFxMZfPh60Wx6UhQn6/iEHyIFM7GICgQI0J8cjSzeH12/wDyro3Mvr979amatHT0mbsysYttE9v9jB9K3YxjhwYORz7gY+BoDCEEhm5z/wASKYnGRpw/tWDjR6+LNLNvKVIsNzadomSBPdW6rXtp11/LKsqdzTsYPk9G6J2t/DhbNuCp651LNEyfhVu2c5twLmQJAEkLmdIPOqh0YSLBYEglmMgkHKOVR27D38RvXevGQ3mLARxVNFPbXfaWx81u1bL1iLBRyQMmM/mO+ooDyB1WI4/lSzatq5h7C3MPbD5gOGcjqn95dZgxlHGq5iNq4yZ6oHLj5xRqoqrLBibF5WlpeNOQHYNKOwbMRmIqv4Pp3ctiL9sxzijX6c22HVBgjXhRdiqivYCwHv3y2Y9o0fiNNreDTQ5coqk4LbjozSMpqBulVzfMTFRToqc4uTZ6ANiAn3yR20F0l2VbfBvJgoCyk8x9etV/B9MpyaaV9ItuvcXdJO5OnPvp4k9W5E3GhZhrAey47vA8xXWwtjG8HHLj8K7whHsTHE016J48KpUDiSTzzyqc8U22dPRdVPE2k9hFjMNctf8AUQjtGfjQ1rFBvdOdeiYsLcA7dPmKqe09iI5zWM9Rln2xXNpR6uPxXKn5kmK1feMRBpkbNtOqczOcd3E0Pg9jezfeZmZVzAnlpW2ZS5IJBOeXPjRpFn695a0bBlvZ1txBWAeIJmPHKaW3NnNaYA+6fdbge/kY4UyGK3QNI9aMN1bttkOhHk3Bhyz+NJojB1c4S8ztCS7dIWASKXM5B40xOdDXcNM1UJpC6rp3k3iBXLmedHbFP3vcp+FatYPUNnllXexsMyl3Iy3T61uppnlZ8EsUfN6ne7Lty6v50A13eZjR7JAc89O8ClfsCM4p2gWKShwSb4+vrlFG7Px7WxKnOROfhPwpcFPb9ZflRuz8MTMjn+RobSQQxSnJJIaYXbF13UFsiwkZU/webMx4nLuGVVjD7qurHnn4/rTmziOoBwzqVJNGmXC8UqYfjLsggfX0aq+2rvUVIzn11FN7mJTiSPOku2MUGXLWYHZlNNGTFa9nh8R6zXVwZfXHMf1VGoJk+XxHzrpyTkM/z1X51RAXgbAKyeOf4tfWsv2PXXxyPyoiysCPAeIkes10Unx+f6iuVy3s+gjgXbURb+zlszkfyyrdHNYBzrKNfwP+H/Mz0zo2s4Ze9vjUeNuvaUuhgzExpPKaC6N3/u1g5hjPdE0wx+H9pbdRxB8Dw9a6pHhYq2AcNjST1mlj/EZJjvqyYK2GQNBgjvjsryvD40W2kzKnMZzyIPjXq2wG+6RgwKsJnTI5901hjuzrz1SojxOzA+UZUr23s1UtqLYG8ZI8APzq0Y5wls7pzPn31XulAuWcELm7Hs7isCdSG6pHYM66I8nE90UXa+B9lBLTv9bu7KSrBarHtcLiLXtrZzHvLy5xVctWDvCtZyrk59DfAR7ATUW2nhVFT/tABgg0r2pfDvloNPnSck1sNRae4ywH/QHa3yprgbItoWMDt7Nc6W7PT7pBzJpzisMGtezbMEQawkaYlu2DLthC6hGlychw8zkKYY24nic2XkDlVefozaty8vK9YHe5Z8BXGD20Ll0ExAG6ZykHv5GopehvuPCpCsB1hB+GVV1tm3FAcx/pMkE8xTjD4oqxXVZ14R30ZbxKCCOufdJGawJzrOTa4OjFG7sHHRues90W13fXmfyoI7KB0xK+zkKSAzZkxAjjVj/bUYbtxVYdonyqS1tKzZBAtgAQRG7AM5HWZz5VKNXEqBIrLAmaVMIZuOZ+NH4JwF7Zqp49Ks6+m6tZZ6aoLdJooW92yR2UtGJM5U52goFoZ6xU407MfFZKUY0LMdcX2SganXvoN1yrVzTxNdNVTe5p08fw6ZDu/XpRFg9tcqOOVSomcipbNFCmqOyJWRw/vTRNrIFACfrStHju+jXF0meqY+vyrTDFys5fEmlGLJ7+3szFocdTx4elK9oY9n1AET7o5QRUyYcmT9SP0ozDLbRevBM9+Q/SumUdMbPJhc2I7YZshJz/AF+GVP8AC4UIsgZxr3aVA+GK3DAABiBPAf3oh3KyZBGUj40pY24WhpNT34RDccDiJzjwzHpXBucvDxzFLMbd3nLRAHL/AC6+YqHMHXPTxGY/prBYz1P5j+UaMW4afnnWUuOKYaHLh3HMelZR2/kf8fD+1no/Re0Qz8ggHix/IHzqx2086U7EaVJAiSB+ER86bK36itrs8uCpCvaPR23dcMVhhxWBOc5886sGCyULEKNABl5VCyaEUXbHrSottgOPKNcUlyvMgjLPLI5+VB9NEjAXgLrXAdwwTO794sGorJR3IvjdM5ONI5Guumb+xwPsvaB1usoEDMAHezbl1aZL2PNtjbUFp+t7hyYUW95d6VGU5d1LxgobPMUxCggGKeZ2txYXvSNPblqEs7JBcltJpglkBtaLt2JaudOjoasiewEe2qjuorF3KwmL4yzCmOw0NiLBPfVSZlCPL+QHaVxlVjOUER3ilWy9iz17hhToOJHPsFPbyKUhu4jnS9niY0rDJlcdon0Phnh0cn4uVbei9/8AgZdZY3RkBlAoU2jZVHUkhpDCf3geHLI6dnbQ6XuvFWrD/Zjib1u3fttbCsoYBmIMMJj3Y0g1OK3aPS8R7KUJOkk6r4fP7lfs7XXeAJ86OD2QCbbLLESABEDi3DWKYX/stxq5i0H/AJHRvQkGkf8AgN2y7+1tPbkoo31K5w2WfhnRvTtHJhw4VmhKEk1fF+lGtobPRgbtuAQJdeH8y8u0Uma3T+2RMHjl5/UUou2dxip1Bj68K2wTclTOHxrpI4ciyY1SfP3DejOC373cOPOasHSRAoUD6ihOhdrru3IR58aJ6WNmo7DW39R4M35Ss2lEAjjM+dSbtQG6FCjsrgYpe2sZwdnsYM+NY6vcn0yqTDn6+vGhjil0zrZxEKYmTz86Wl8DeeC3sMRZ+uVcYtINcYO6FjfJznTlw9KlxDhsxpwnyrpxQ02eb1mfuqNLYhtGeP1oa0bf16H5Vlk6/XZUk/Xp8a7Ek1TMIbI1HPh/aicAktw0OumQih/rz/WuleJOmR9RHxolFKLSNL9WKLj5kxxmO4lSPnXAJ8vihzPiK2c/7/xCD5a1pW49xPh1T51xmR2b6jI/Q4elZWKo466eWVZQB6hsElbKzkZafP8AKnKZiR41U/s8xbX/AGlgmSIcE8tCPOKuabNa22m8OMHPwpJUiyS3mtEWlG6zEwFB84getDJAMDT61rWMu9ULwJzjh4cRTKMw1wFYuASOzXtqtfaNiYwVoKI+99AjfmKsNiQQJzGh5jkaQdPrXtBaWQPeMHtIFJutyas8+S+WXLWmOAQ7uZk1za6OkTDCmOF2cU8damc00LHFpkRAz8KJsNGdcHDkOeUetDWrnWI5Vje52KKrkKs35xM9laxu8LgcNCgmeR4gd9QYUFr8AScgPGrjtfComEYboZQJPMn+Kll5TRt0GSKi4zVpvf8ARlDxeMLHlS6/fgTU1+5uoHYboMwTxjlSZsb7ViBp8awjBt2z6jP1mOMEoPnhBezpdxzOQ8ede+W9qW8Ng8ObrFVCWkHV3yXKCAqgSTkcq8CSySIAPgM69f6QbZFvDYZYt+1ZkFp7mS2WCD70nQFQRHz0rqwVbPB8T1LHBS+f8lns9IsKyJdOJVA+8q73VJK6hlgEQSNYp09tnG4+5dQ8DAlTx4g9leXYzCWrHs0sXEeMLiXe+WDLdLkq6pBgPIMGSRlINOtlYwDGW3K3EjDXFQOrCbVq3aKbrRDFvvGJHOulo8RLfbk8v6Rn2N5rYG6Q7wvJd4x4RpQ+Ml0W9EgQjHkYlZ7xPlQ20nN687k7zsd4k8Txju+VXPo5s5XwdyzA3nBP+qOqfAgVxpaHZ7/U9Us+KUHz+xx0KtfdFuZ9Kj28ZxCjsonohdixBEEMZHI6elLtr3ZxPYBW/qfPy4S+RJjcKXu7qjM5ACl121usQdQYPwNXLYGF3r++dFpB0lshcTc5Ez5j86aY5IWBZ+vrjT/YWwf2hTL7u6R350gS8KtHQ/FEM4RZYjjy51T+CUk+RXjsPuMU/hJHl+lRB+qAfrh+VNOkV8NdkLBjrd9KjiAAQR9f3rSPuZTb+kzDKCTPH6+NdX8IOH1P60KmIhpj6P6ii2OhUntHLjVp2Z7o1awRYiO/68a42hcziRoBlyP60dvSrFZmNBrSm7a4geY04j1ms5rc3hPyV8ghE+M/1a+oismfH03hB8iKw+HZ49Yf1TWonx/5Zz4ERUDCLWCLgNMfpl8qyj8Dgd+2GmJkxyzNZToVou32fbFf9nN+IFxt0cJVPzb4VacbtTKFUgnU9tcYPDrZw1u0pPUVR3sRJ9ay3h4lnNI0QIxKLJOZqNLpDKWzBAy761euFyW4aCmOEte2QqffT1FBRhtKonfMciJ9a88+0PHM2JQA5LbHmxY/lXqGB2bvAE9xB7K8h6Y7R38be9nkituKAMoQBSfEgnxoEKTjWH71E2tsXl0M+tBNiJ1VT4RWC4ORHcaVILHK9KH/AHlqa30itH3ljupAAh/eYd4kVIbQKwChPOSDUuEWNMtWycfZa4sMd4nzq17TYHDsDoRHnXlOGsujq4E7rBss9CD8q9M2uT+xXGWAVAaSJAAIOfhWM4U1R1YXszz3p1en2S8BvH4D5Uj2XbB4GZ4fKj36TXN4i45ZfArHYNKhs7UG91LYUnkSM+caVq42qDDmUMmtoaXsGyDr7yjiQVMesyKsOG+0O+jQosXFGQkMpPKVLZaZxSPo5s58QSTda2swYzLc40HiatidBMIVjeuSf3i+flEVrHp1HeNjy+JPLtlin7D3o99oHtbjWLlm0twIblsIzblzdkwN5QJIk5Dgah2z9odq9ZRjZazdu2mW2zOsC3cIDjhn1V4cs6qG3+j+IsC3csMr+xbfW6CRdWDMFQSCJzy9KkwGyW2jeB3oTdzChQLSnhMZkaAa6Vq4tqmcUMkYyUq/QrtjCFZ/iUAjj3Vbuil870c6NxHQdLcpYcndIEXCOssA5EAQxmeVV67tq3hb24y3FdT1gV3T35EgjkQa5J45eqNseWOt6eCwE+xuXEGhdmHc53vnVdxiFsQ0U6xu07eIPtbDhuqJWYbeGREHsg0nQfesx4ipi6T1GOT6lQ92WRbSIzOZ7eVVPpU29faBAgZ/OrFbkACq3tu2zuTBgVMJ+YGLbN7dGmviae9EsTF/Iagjt5ikN22UGh+s6O2Bv+3Td1n4anyro5JQfty0EuMP3jmfGlQeTB+vo0w27jheusRoDu+X60uQZjtnLll+YrVbIxe7MdPr1HrU1szw/TjUSvP14/nUu9mABlP1860JDVvOFO5kwAjtolbm+oLgK/Ery7RzoG68JIns8DQZxRA45fL9KNKbscZyiqQJjRFxgDxMZeK/Ohz2acO73l8zNTYnWR9EZ/7ZFQE8vDwzX0rF8mqLVsiyPYoZ1k+ZJrK1s+4BaQDSB651lMwcj1W7AIz09SaU7Qxpbqip8VdPHlMd9K0YFxOk1B2IZYCCQNY+VFWru64ZfeH1nQewWAYg/uzw7aaXcamgU0Awnae2yth3gAqjN5KTXgpvI2bKwJzJB4nXWvWek+MAwlwEMd+EhAN6DrE9grzNrOGAz/aFOmYSgQELSHIMQe0flUh2Y3AqfEfOprdrCcXvD/Qp+dSthcIRAv3B32s/RqBi58I4/dPh+lREdlNlwtge7iiP/ScfA1DtG8lpQUvreJMBdwjhq29woAl2VssEB7hhT7qlgpfzI6vxr07D4Qm1DZSsEcpGY7eVeO7Ctm7iFuNcQbhDlrrQCVMgDLPMacKtuM6XH2LFbpNxmVQAZiSJgcYE1jlTdUdGFpXYj290VVGlSBLFSDMb2ZEHhIqstajTIjWr8+0UxTX7QOW6hB5Oq+8PECqdtK2Q8mJbWODDJvkfGtIvYyfJa9hY6zbtqN6d1SWMySRJ3VE5TRGzemF291LFgb51LtKr3BQD51QiYIjjn3HjHx8aZYPb72yGUyRz1PZOtbPI6pGUcUbtnsex0KD79g7HWBuqvYoGfjM0n21th9nXWhENm+GC3SM7dwiYuhcnGpB1jWYMuNjXDftK6oWDAGQCdROtAdOsKRgbntV90qyzIBIYDXuNc0ZyUtzqnCLjsJF2tdRUYg3Lt0yApDMxjMkzCjMZmdRlVgvdGFxWG3cQqi6QYIglDwhonLjEDsqgdENshcQvtPeI3VPDUnLlrEdgr1zZllro6gJ7cgPM1rlyybpGWLFBK2eMYTotcFx7TXLYKFgR7VUeVnqhTGZiQdO3mT/i6AbpUnQZ65ZZ9tWr7Sehgs4i3iLlveF8BJDSvtgIXeHIiMsvdNUlUCvLMDmS2Rkbp4gjLPKpcVLkTpPYcJt60R+8PGiLeNssPeI76rVzDMSTu5nPKD8KgKkagip7UWFlvOER566nlQb7Dbe+7YDxz0quLdP1lUwx7/xGksengLGK7CuqM115Z/WdaTY13eB3eBz9fjUeH6RXV4yO2jP/ABi/FVjuq7lVEaVYvv2GUZqQSf1/OiRs24AIMxx8Z07qNt9JEeN62J7tO2u02paNwMbhB9B4UdyfsT20KltOUYagHu46eRoRxE5aZHwy+GdWnFKjS1u4pB1yifKoF2ar8FM55GOzjS77T3Qu17FUf4f8dfMGphiQVKlRxggZyBl6VYrfRkHIgrHHnlpQV/o4yGRnER3/ANqXciy1FpHSEKABoAPgKyt37fWNZV9xHG4MveMxW8xjnXOEsje631xrtNhXhoysO3I1p8DvtuiQwzPIDyFM7RpsOzuvvHiIppi8BumRpQ2zsC27AA8eHjRWK2wLNpt9Td3ASSgJgDMyezsoBnnX2m4+DZtKYyZz49Uf8qo6Y24NHPnPxpt0lxpxd9ry7m7kFUOCQo74J1J8aU3MFcXVGHgSPMUCJBjzPWVG71j1EVo3bZzKEfytl5MKFg1sUDCPZ2zo5H8y/NaXXAWJIMzKr3D3iO/86nxGSsZzHDnwyqJl3biqP3AAe8Zt6mgYRbwT2xBQjnlQ2BxO7cDf5l/3U52i5VQ6nIjPykT3j4VXJgzyjzigCxbF+62gycGLDwPWFD7eSL7Jz0/mBIHmMvKpUuAY5DxbcM/6K10w/wDqAec/Kl6gIm1APCfOo8+VGsFzIkcsjB558D30Ts5QLgFwMsmJUiQeHhnWkIOXBEpqJ7p9n10nAYaOFpRw1GR17an+0zCs2ycSRJ3VVjkNFdScxyFVjojtq5hbfsFKOFJKu4YsQxnrZwI7KfYnauIvW7i3LxKOjKUVFUQwIyMFpHfSk1F0xx83mR89i+QQQcwQR3jSvpPoRtNLuGt3QQFKgmSABzGekHKvmhzlHAeZ769I+y3Hh7VzDsd4hgFQwQyXDmAOPXUfipJlPc9U6a4zDYzBvat3rVy7bIuoodSZt5mM9d0tXkGM2gGcE3NwKAJ3QwDamBHHqa8jXqWHtXLtshcJfKGVBNtFGeXu3GDR/p0rzTaCW2v4tLW40dfdAyBCgsoj+FgR4mklKTqhSqK5BjikYz+0rOmdoflUtm3MxibJ70FV39pQ62wO5iKxFQg++I7AQPWain7jVexabggZ3MGY/wDxwfMGhma0BmMJPMb8+VV84cHS4p75X4itnBPE7s/ykH4UaX7hsMGewNRbPdv1oXrB0tJ+N1+IpS6EagjvFaTPSqSFQ5CWgZNh4H8F39KHYYbjbvr/AKlj1FLamt4phxbz/OmFBB/Z+AvDxT5VLaxFoaXL48FPzoM4zsVu8D4iufaqdU8iR8aBjO1tFBmL90d6D5GirXSDLdN4x2oT86Rqts8WXwB+BrRw6n3XWOEyPiKVIB2cfaOZu25PO281lJVwLR+7+JfzrKWhAe+Nhhpu3CSQBuhj4nkO2q9s3BXLeKxe/JBKFQZ90rlHw8KU2ftgVRklxu8LPnMVHiPtU9oyMluJkOGYIYyjcM7p46kU7EM8ZtpVuexN7cZv3OsGPpT/AGPdAyknh1jvSOUE1Sdr9I7OJhbuDvXFGYYANB/ylGkeBpbsvpibT7ptXlt6AuC5A4a5j1piGfSL7JLu81zCFXQyRbPUdZz3VnJhrGYqiX7F6w264uWm5HeU+Rr1i39pOHtr1nYf6LnzFJ+lf2kYXFWGstbe7OhjcKkHVWYEg+FKxnnw2m/7xD/zqG/X1rYxCH3rX4GK+hkVL7XCn9y+P/Utn/26jf2HAXh3m2fkKYEGKVCyC3vZsJVoyjP3hrx4VFgMM10syxPIsoJ3iTkCc6KvLbkG3vwFf3woM7rabvDMdtR7Ps2d0+0e4pn91FYQAMyS6kGgYViFYWTbcFWiMxwmQR6jxpAbe88aDt5Ufi8UkfdsWUTBZQrGe4mB2TUCFG0JVgNCJBjtFADXCvvYtBOQKQO0LBPlU+2sTba8RctBomCHZTrxGYmhNg22OJDEGIJB7gRXV22t3FQ1wWxBO+wYqMz724Cc+6kAKjKBnHdIiDPjWWcOGIAI1nNhlx18KaL0WDA+zxWFbWQXZcuJ69sRGtJBhYuEAg7vESQ2Ykqcp11yroxSSdUZZFauy29G8f7TGpadiFZc907rSOTaivRMbs3Asvs0xL275DBFGKYsz7pgFWYznHCvK9iYO29+SW3wCN3JVKnI9feBmGOUV6x0f2ciAKqWkVhlkqwwEg8zyntpZ3+I9gwxqCPBzumwMgH3gDzIzzHjkfCpdiYw4bE2bqmWW4pjmJHxn0onpNsp8Pir1lvdS4273SSI8CKEwhLXFZpZlIjPgNI7jyrL5NT6LtYi9fc3Ev3rYAEIns9wRxbeQySeZrz7FdAMamJvYi3bFxN93+7ZQxVhvHdtyT7xOQzyp1a6WbuG9q4AIts+4GJEnTKcySR61QL/AEjvXGLtdbeJkQxG7yCxpHyohkljlfJM4LJHSxE5z0Pd41suI0ps+KvXT7QWy4JO8fZyCw16wGROuvGuf8Sce8jrHIsI8HBFS3Y+NhQCKyeVOW2tl75HY9q2w8wJ9K7TaL8BhrnHNEU+oFK2O0KbeMddHPx+Ndtj2PvKjd6geqxTZtoMNcHZPaEMeakioRtmzo2Et+DMtLU/Ye3uAXbtqfdIHNSR6NNcstvg7DsZZ9QabJtLBn3sKw7nn5iuhewDa27qeJy8jRrfsFfIm/Y+ToZ/zQfWuf2N/wCEnu63wmnyWdnHVrg8/wAqjuYPAgyt654CY/ppdz4YUIHUjUEd4IrU0/8Ab4Yf/fxB71VgfxUNexWG/gd+9UT/AGmmpBQpEVlFG/Z/8pvC5+lZVCBIrN2sDCeNdUwMRiDkSO0SPhRa7YuxDNvjk4DepE+tCq2UVoUAGnHIfftDvRnXyBJHpWjasNnvuh5MoYfiQz6UJA7fL9awigVBP+GknqPbfuYA+TxUV3B3FzZGHbBjz0qHdqa1iGT3WK9xIoA6QdSf5v8AjQRs73vcz1R8zxpslxriuWMkA59kcfKoVa0o66MdTKtEd4gg0DE7+/llGXpU7qF3zxn4ia1s3Di4/WdUABMsGIk6Dqgmt3gCwHCAT4CgBlsBdwXHJyC8+J+eVBNcG+SWGccfSjiAmHCjI3DveHD0HrS44JTnHrQgo5u4sq0CNQcxPCc51+FSrjS7liSS0ySTOonPjpxoPEe/4/ACswFzeYDThOgrXE6kRNbFs6ObbCX1TcQtJhivWGU5HnlFesXdu2MNbVrxQmBqAT25nPwEV4Gl+2lwOQxZXnIiCAZGonSo9o7buX3LuxJPPgOQHAVM3bdDjGkj0r7QeluExmH+6A9rbIaGT/qIMmCsTKkTPga87w+zFZgQeqZHJlMSA3lrS9cUZmJ8/lWwVjUg9wIn8qgsuhtkYF/atByt20jOQQZ7cuNID50Cu0zABLMBMaCJ1jyru3jFJzMDu/KnWp7kfSthjhNpXUQBLlxRrCuyiTqYBjxqf/HcR/597/8Ao/51BauW4AZDkBmrHPIaqwNdG1aPu3CvY6/NJ+FIdBQ6TYrT292O1pH9U13/AOK8VEe2Mct1P+2hP8Nc+6Ucf5XX/a0H0qC9YZfeUr3gj9KAGA6TYgZ74ntt2v8Atru50pvNky2W/msWT/xmk4rYb1oChynSFB72EwzD/wDXumewg12NtYc64SyO2Lhju3bi/CketYBQFDg4qyT1bWH7i+IT/c5HrXQCHMYPeGk271wj0LUlC6aefxrWY4+P60BQyuYnDznh7q9nt/ztViYjCwZtYgd16387VCDaNwZb5I7esPJprDjJ95LZ7l3T/QRQFBhu4LimK/HZ/wCysoNdwifZt4Of+ysoCiQbNVvcvW27CSh7ocRPjUV7AXUHWRgOcSPMSKEipbGIZM0Zl7iR8KAOAa2TRq7Xc++tu5P8aKT+JYPrWjcstraZP5HkDtIcHLxoGCb1dEjmD3frRAwdtvdvKDycMn9QBX1rbbHugSF3xzQh/wDaZoEDqwrMu6o3SMiCD25HyOdYvePGgYx2SQWKT74IHf8AU0Dj7ZVCC0mQIPI/29a4S5BBBgjMU3xxW7aV2RutALJukEjgwOamgQkw9sBN4ntiOAyFSbPwxdhP72fcoOfp8RWmsZhd3dAjdWd5mPMkansou9c9khUH7xsj/lHIH1NIZ1fxh9rvIYCdVYjly7q3f2pkd+3aYwc9wKe+UiaBQRUWKHV9c6aA4LMw3s8urIAz4EnLtFStglt3YVt4QYMZxHEcDnW8G33UHn8akKZz2R9eVXj+pWTK9Lo4/wACvRvezLA5ggzllruzHChjs1s9BGontj8qOssVI3SVPMGPhRT7UdsnffB1mCfAkTUsdiu5b9nb6sy4hpjQnQZZZihRg21im20ElN2JkiDnoT73aDx5EUbZRL26pcW3UQCwO66gQsldGAynSKQysvaIyaR5VNZTrCOwyREd1c4qd4jXMjvg8OymBckIY0WJ8dKqCTdMUnStEun0K19cKwfWcVjZVIzkiamtY64vusR3Ej00qM8/l+laK0BQUdpsfeW2/wDMgn8Sw3rWC9aOtsr/ACOfg8/GhQBOdYaAClsWmOVzd7HUgfiWfhXR2U8wu4/8jq3mAZFBLWjQAW2zXmCADpBZF4TxIqZdiXGEhSc9F3WHeCGoextG6ulxo0iZEdzZVs7QB9+1bbt3dw+aR8KW4BA2FfE/dXeIj2ZbLnlQr7PuDW3c/A/lpXdvE2+HtbZ/ysGHrun1oq1tC6B1MWw7GZ1PrI9aXmHsLjYb+FvwtWU6TauOjK9I5+0tH51lHm9g2K9NbFZWVQjBWVlZQBk1pGg5SPH8qysoAK/xe7xcsOTgOP6praY22ffsr3ozL/TJHlFbrKBHYt2HICNuEn3XVz4byMfhRNrC4mxLKiNbOoDSpjscz6VlZQMExe1WA6tpUnioUT460n9sZk61lZQB17U1zdeRWVlAEpuBYHLOuruNnQBRyE/OsrKANftR5Vn7V2VlZQARh9pgDdYEjgRky/yn5V1fv29d4n/QFPnOXgKysoAWQCSfLzpls7HOg6jROuhB4wQZBrKygGM7GMN337Vt+EibbcdCkDjyqRtkqRO7cT/UlwZ/hPEVuspiRlzordiUKv3Eg6To2WnbS2/hnRt1hDDUZHQTMyayspDIgZOlc71brKANqJ/t9ca0CP1rKygSMgfU1yRW6ygZo1gWchP61usoAk/YG5eorVZWUAf/2Q=="/>
          <p:cNvSpPr>
            <a:spLocks noChangeAspect="1" noChangeArrowheads="1"/>
          </p:cNvSpPr>
          <p:nvPr/>
        </p:nvSpPr>
        <p:spPr bwMode="auto">
          <a:xfrm>
            <a:off x="215900" y="-690563"/>
            <a:ext cx="2619375" cy="17430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descr="http://www.specialolympicswisconsin.org/images/top_division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1676400"/>
            <a:ext cx="3359727" cy="22342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760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bwMode="auto">
          <a:xfrm>
            <a:off x="612648" y="1366836"/>
            <a:ext cx="8153400" cy="525780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lvl1pPr marL="0" indent="0" algn="l" rtl="0" eaLnBrk="1" fontAlgn="base" hangingPunct="1">
              <a:lnSpc>
                <a:spcPct val="110000"/>
              </a:lnSpc>
              <a:spcBef>
                <a:spcPts val="850"/>
              </a:spcBef>
              <a:spcAft>
                <a:spcPct val="0"/>
              </a:spcAft>
              <a:buNone/>
              <a:defRPr sz="2200">
                <a:solidFill>
                  <a:schemeClr val="tx1"/>
                </a:solidFill>
                <a:latin typeface="+mn-lt"/>
                <a:ea typeface="+mn-ea"/>
                <a:cs typeface="+mn-cs"/>
                <a:sym typeface="Ubuntu" charset="0"/>
              </a:defRPr>
            </a:lvl1pPr>
            <a:lvl2pPr marL="321457" indent="0" algn="l" rtl="0" eaLnBrk="1" fontAlgn="base" hangingPunct="1">
              <a:lnSpc>
                <a:spcPct val="110000"/>
              </a:lnSpc>
              <a:spcBef>
                <a:spcPts val="850"/>
              </a:spcBef>
              <a:spcAft>
                <a:spcPct val="0"/>
              </a:spcAft>
              <a:buClr>
                <a:srgbClr val="FF0000"/>
              </a:buClr>
              <a:buSzPct val="80000"/>
              <a:buFont typeface="Ubuntu Light" charset="0"/>
              <a:buNone/>
              <a:defRPr sz="2000">
                <a:solidFill>
                  <a:srgbClr val="4F5146"/>
                </a:solidFill>
                <a:latin typeface="+mj-lt"/>
                <a:ea typeface="+mn-ea"/>
                <a:cs typeface="+mn-cs"/>
                <a:sym typeface="Ubuntu Light" charset="0"/>
              </a:defRPr>
            </a:lvl2pPr>
            <a:lvl3pPr marL="642915" indent="0" algn="l" rtl="0" eaLnBrk="1" fontAlgn="base" hangingPunct="1">
              <a:lnSpc>
                <a:spcPct val="140000"/>
              </a:lnSpc>
              <a:spcBef>
                <a:spcPct val="0"/>
              </a:spcBef>
              <a:spcAft>
                <a:spcPct val="0"/>
              </a:spcAft>
              <a:buClr>
                <a:srgbClr val="FF0000"/>
              </a:buClr>
              <a:buSzPct val="80000"/>
              <a:buFont typeface="Ubuntu Light" charset="0"/>
              <a:buNone/>
              <a:defRPr sz="1700">
                <a:solidFill>
                  <a:srgbClr val="4F5146"/>
                </a:solidFill>
                <a:latin typeface="+mj-lt"/>
                <a:ea typeface="+mn-ea"/>
                <a:cs typeface="+mn-cs"/>
                <a:sym typeface="Ubuntu Light" charset="0"/>
              </a:defRPr>
            </a:lvl3pPr>
            <a:lvl4pPr marL="964372" indent="0" algn="l" rtl="0" eaLnBrk="1" fontAlgn="base" hangingPunct="1">
              <a:lnSpc>
                <a:spcPct val="140000"/>
              </a:lnSpc>
              <a:spcBef>
                <a:spcPct val="0"/>
              </a:spcBef>
              <a:spcAft>
                <a:spcPct val="0"/>
              </a:spcAft>
              <a:buClr>
                <a:srgbClr val="FF0000"/>
              </a:buClr>
              <a:buSzPct val="80000"/>
              <a:buFont typeface="Ubuntu Light" charset="0"/>
              <a:buNone/>
              <a:defRPr sz="1400">
                <a:solidFill>
                  <a:srgbClr val="4F5146"/>
                </a:solidFill>
                <a:latin typeface="+mj-lt"/>
                <a:ea typeface="+mn-ea"/>
                <a:cs typeface="+mn-cs"/>
                <a:sym typeface="Ubuntu Light" charset="0"/>
              </a:defRPr>
            </a:lvl4pPr>
            <a:lvl5pPr marL="1285829" indent="0" algn="l" rtl="0" eaLnBrk="1" fontAlgn="base" hangingPunct="1">
              <a:lnSpc>
                <a:spcPct val="140000"/>
              </a:lnSpc>
              <a:spcBef>
                <a:spcPct val="0"/>
              </a:spcBef>
              <a:spcAft>
                <a:spcPct val="0"/>
              </a:spcAft>
              <a:buClr>
                <a:srgbClr val="FF0000"/>
              </a:buClr>
              <a:buSzPct val="80000"/>
              <a:buFont typeface="Ubuntu Light" charset="0"/>
              <a:buNone/>
              <a:defRPr sz="1400">
                <a:solidFill>
                  <a:srgbClr val="4F5146"/>
                </a:solidFill>
                <a:latin typeface="+mj-lt"/>
                <a:ea typeface="+mn-ea"/>
                <a:cs typeface="+mn-cs"/>
                <a:sym typeface="Ubuntu Light" charset="0"/>
              </a:defRPr>
            </a:lvl5pPr>
            <a:lvl6pPr marL="1607287" indent="0" algn="l" rtl="0" eaLnBrk="1" fontAlgn="base" hangingPunct="1">
              <a:lnSpc>
                <a:spcPct val="140000"/>
              </a:lnSpc>
              <a:spcBef>
                <a:spcPct val="0"/>
              </a:spcBef>
              <a:spcAft>
                <a:spcPct val="0"/>
              </a:spcAft>
              <a:buClr>
                <a:srgbClr val="4F5146"/>
              </a:buClr>
              <a:buSzPct val="80000"/>
              <a:buFont typeface="Ubuntu Light" charset="0"/>
              <a:buNone/>
              <a:defRPr sz="1400">
                <a:solidFill>
                  <a:srgbClr val="4F5146"/>
                </a:solidFill>
                <a:latin typeface="+mj-lt"/>
                <a:ea typeface="+mn-ea"/>
                <a:cs typeface="+mn-cs"/>
                <a:sym typeface="Ubuntu Light" charset="0"/>
              </a:defRPr>
            </a:lvl6pPr>
            <a:lvl7pPr marL="1928744" indent="0" algn="l" rtl="0" eaLnBrk="1" fontAlgn="base" hangingPunct="1">
              <a:lnSpc>
                <a:spcPct val="140000"/>
              </a:lnSpc>
              <a:spcBef>
                <a:spcPct val="0"/>
              </a:spcBef>
              <a:spcAft>
                <a:spcPct val="0"/>
              </a:spcAft>
              <a:buClr>
                <a:srgbClr val="4F5146"/>
              </a:buClr>
              <a:buSzPct val="80000"/>
              <a:buFont typeface="Ubuntu Light" charset="0"/>
              <a:buNone/>
              <a:defRPr sz="1400">
                <a:solidFill>
                  <a:srgbClr val="4F5146"/>
                </a:solidFill>
                <a:latin typeface="+mj-lt"/>
                <a:ea typeface="+mn-ea"/>
                <a:cs typeface="+mn-cs"/>
                <a:sym typeface="Ubuntu Light" charset="0"/>
              </a:defRPr>
            </a:lvl7pPr>
            <a:lvl8pPr marL="2250201" indent="0" algn="l" rtl="0" eaLnBrk="1" fontAlgn="base" hangingPunct="1">
              <a:lnSpc>
                <a:spcPct val="140000"/>
              </a:lnSpc>
              <a:spcBef>
                <a:spcPct val="0"/>
              </a:spcBef>
              <a:spcAft>
                <a:spcPct val="0"/>
              </a:spcAft>
              <a:buClr>
                <a:srgbClr val="4F5146"/>
              </a:buClr>
              <a:buSzPct val="80000"/>
              <a:buFont typeface="Ubuntu Light" charset="0"/>
              <a:buNone/>
              <a:defRPr sz="1400">
                <a:solidFill>
                  <a:srgbClr val="4F5146"/>
                </a:solidFill>
                <a:latin typeface="+mj-lt"/>
                <a:ea typeface="+mn-ea"/>
                <a:cs typeface="+mn-cs"/>
                <a:sym typeface="Ubuntu Light" charset="0"/>
              </a:defRPr>
            </a:lvl8pPr>
            <a:lvl9pPr marL="2571659" indent="0" algn="l" rtl="0" eaLnBrk="1" fontAlgn="base" hangingPunct="1">
              <a:lnSpc>
                <a:spcPct val="140000"/>
              </a:lnSpc>
              <a:spcBef>
                <a:spcPct val="0"/>
              </a:spcBef>
              <a:spcAft>
                <a:spcPct val="0"/>
              </a:spcAft>
              <a:buClr>
                <a:srgbClr val="4F5146"/>
              </a:buClr>
              <a:buSzPct val="80000"/>
              <a:buFont typeface="Ubuntu Light" charset="0"/>
              <a:buNone/>
              <a:defRPr sz="1400">
                <a:solidFill>
                  <a:srgbClr val="4F5146"/>
                </a:solidFill>
                <a:latin typeface="+mj-lt"/>
                <a:ea typeface="+mn-ea"/>
                <a:cs typeface="+mn-cs"/>
                <a:sym typeface="Ubuntu Light" charset="0"/>
              </a:defRPr>
            </a:lvl9pPr>
          </a:lstStyle>
          <a:p>
            <a:pPr marL="342900" indent="-342900">
              <a:buFont typeface="Arial" panose="020B0604020202020204" pitchFamily="34" charset="0"/>
              <a:buChar char="•"/>
            </a:pPr>
            <a:r>
              <a:rPr lang="en-US" sz="2400" dirty="0"/>
              <a:t>Walking Events</a:t>
            </a:r>
          </a:p>
          <a:p>
            <a:pPr marL="664357" lvl="1" indent="-342900">
              <a:buFont typeface="Arial" panose="020B0604020202020204" pitchFamily="34" charset="0"/>
              <a:buChar char="•"/>
            </a:pPr>
            <a:r>
              <a:rPr lang="en-US" dirty="0"/>
              <a:t>10 M Assisted Walk</a:t>
            </a:r>
          </a:p>
          <a:p>
            <a:pPr marL="664357" lvl="1" indent="-342900">
              <a:buFont typeface="Arial" panose="020B0604020202020204" pitchFamily="34" charset="0"/>
              <a:buChar char="•"/>
            </a:pPr>
            <a:r>
              <a:rPr lang="en-US" dirty="0"/>
              <a:t>25 M Assisted Walk</a:t>
            </a:r>
          </a:p>
          <a:p>
            <a:pPr marL="664357" lvl="1" indent="-342900">
              <a:buFont typeface="Arial" panose="020B0604020202020204" pitchFamily="34" charset="0"/>
              <a:buChar char="•"/>
            </a:pPr>
            <a:r>
              <a:rPr lang="en-US" dirty="0"/>
              <a:t>25 M Unassisted Walk</a:t>
            </a:r>
          </a:p>
          <a:p>
            <a:pPr marL="664357" lvl="1" indent="-342900">
              <a:buFont typeface="Arial" panose="020B0604020202020204" pitchFamily="34" charset="0"/>
              <a:buChar char="•"/>
            </a:pPr>
            <a:r>
              <a:rPr lang="en-US" dirty="0"/>
              <a:t>50 M Unassisted Walk</a:t>
            </a:r>
          </a:p>
          <a:p>
            <a:pPr marL="342900" indent="-342900">
              <a:buFont typeface="Arial" panose="020B0604020202020204" pitchFamily="34" charset="0"/>
              <a:buChar char="•"/>
            </a:pPr>
            <a:r>
              <a:rPr lang="en-US" sz="2400" dirty="0"/>
              <a:t>Field Events</a:t>
            </a:r>
          </a:p>
          <a:p>
            <a:pPr marL="664357" lvl="1" indent="-342900">
              <a:buFont typeface="Arial" panose="020B0604020202020204" pitchFamily="34" charset="0"/>
              <a:buChar char="•"/>
            </a:pPr>
            <a:r>
              <a:rPr lang="en-US" dirty="0"/>
              <a:t>Ball Throw (distance)</a:t>
            </a:r>
          </a:p>
          <a:p>
            <a:pPr marL="664357" lvl="1" indent="-342900">
              <a:buFont typeface="Arial" panose="020B0604020202020204" pitchFamily="34" charset="0"/>
              <a:buChar char="•"/>
            </a:pPr>
            <a:r>
              <a:rPr lang="en-US" dirty="0"/>
              <a:t>Frisbee</a:t>
            </a:r>
          </a:p>
          <a:p>
            <a:pPr marL="342900" indent="-342900">
              <a:buFont typeface="Arial" panose="020B0604020202020204" pitchFamily="34" charset="0"/>
              <a:buChar char="•"/>
            </a:pPr>
            <a:r>
              <a:rPr lang="en-US" sz="2400" dirty="0"/>
              <a:t>Wheelchair Events</a:t>
            </a:r>
          </a:p>
          <a:p>
            <a:pPr marL="664357" lvl="1" indent="-342900">
              <a:buFont typeface="Arial" panose="020B0604020202020204" pitchFamily="34" charset="0"/>
              <a:buChar char="•"/>
            </a:pPr>
            <a:r>
              <a:rPr lang="en-US" dirty="0"/>
              <a:t>10 M Wheelchair Race</a:t>
            </a:r>
          </a:p>
        </p:txBody>
      </p:sp>
      <p:sp>
        <p:nvSpPr>
          <p:cNvPr id="8" name="Title 1"/>
          <p:cNvSpPr txBox="1">
            <a:spLocks/>
          </p:cNvSpPr>
          <p:nvPr/>
        </p:nvSpPr>
        <p:spPr bwMode="auto">
          <a:xfrm>
            <a:off x="474626" y="228600"/>
            <a:ext cx="7270342" cy="887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b" anchorCtr="0" compatLnSpc="1">
            <a:prstTxWarp prst="textNoShape">
              <a:avLst/>
            </a:prstTxWarp>
          </a:bodyPr>
          <a:lstStyle>
            <a:lvl1pPr algn="l" rtl="0" eaLnBrk="1" fontAlgn="base" hangingPunct="1">
              <a:lnSpc>
                <a:spcPts val="3600"/>
              </a:lnSpc>
              <a:spcBef>
                <a:spcPct val="0"/>
              </a:spcBef>
              <a:spcAft>
                <a:spcPct val="0"/>
              </a:spcAft>
              <a:defRPr sz="1400" b="1"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a:lstStyle>
          <a:p>
            <a:pPr algn="ctr"/>
            <a:r>
              <a:rPr lang="en-US" sz="3600" b="0" dirty="0"/>
              <a:t>Developmental Events</a:t>
            </a:r>
          </a:p>
        </p:txBody>
      </p:sp>
      <p:pic>
        <p:nvPicPr>
          <p:cNvPr id="10" name="Picture 2" descr="http://t1.gstatic.com/images?q=tbn:ANd9GcRrLbYv5jwg3yLW0qTwaz4s_332lGXIxhHp6FD7FK996EhAxjf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2133600"/>
            <a:ext cx="2647950" cy="40155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0282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612648" y="228600"/>
            <a:ext cx="7123176"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a:lstStyle>
          <a:p>
            <a:pPr algn="ctr"/>
            <a:r>
              <a:rPr lang="en-US" dirty="0"/>
              <a:t>Uniform Guidelines</a:t>
            </a:r>
          </a:p>
        </p:txBody>
      </p:sp>
      <p:pic>
        <p:nvPicPr>
          <p:cNvPr id="5" name="Picture 2" descr="http://www.logosportswear.com/Images/custommadejerseydesigner/jersey.examplethumb.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73877" y="4318254"/>
            <a:ext cx="1560195" cy="2228850"/>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p:cNvSpPr txBox="1">
            <a:spLocks/>
          </p:cNvSpPr>
          <p:nvPr/>
        </p:nvSpPr>
        <p:spPr>
          <a:xfrm>
            <a:off x="157162" y="1600200"/>
            <a:ext cx="8153400" cy="4495800"/>
          </a:xfrm>
          <a:prstGeom prst="rect">
            <a:avLst/>
          </a:prstGeom>
        </p:spPr>
        <p:txBody>
          <a:bodyPr>
            <a:no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The preferred uniform is a tank-top type jersey and lightweight running shorts. In all events competitors must wear clothing that is clean, designed and worn so as not to be objectionable. Clothing must be made of material that is non-transparent even when wet. The competitors must not wear clothing that could impede the view of the judges.</a:t>
            </a:r>
          </a:p>
        </p:txBody>
      </p:sp>
      <p:sp>
        <p:nvSpPr>
          <p:cNvPr id="7" name="AutoShape 4" descr="data:image/jpeg;base64,/9j/4AAQSkZJRgABAQAAAQABAAD/2wBDAAkGBwgHBgkIBwgKCgkLDRYPDQwMDRsUFRAWIB0iIiAdHx8kKDQsJCYxJx8fLT0tMTU3Ojo6Iys/RD84QzQ5Ojf/2wBDAQoKCg0MDRoPDxo3JR8lNzc3Nzc3Nzc3Nzc3Nzc3Nzc3Nzc3Nzc3Nzc3Nzc3Nzc3Nzc3Nzc3Nzc3Nzc3Nzc3Nzf/wAARCACNALgDASIAAhEBAxEB/8QAHAABAAIDAQEBAAAAAAAAAAAAAAYHAQUIAwQC/8QARxAAAQIEAQQPBgQFAQkAAAAAAQACAwQFEQYSITHRBxUXQVFSVFVhcYGRk5TSExQiMlahFiNikiRCRWWxgjM0NTZDRnSEwf/EABoBAQADAQEBAAAAAAAAAAAAAAADBAUBAgb/xAA4EQABAwIACggEBwEBAAAAAAABAAIDBBESExQVITFBUXGRBVJTYYGS0eEyobHBIiMkVGKi8ELx/9oADAMBAAIRAxEAPwC8UREREREREREREREREWLrS1/FdGw/DLqnOw2PtcQWHKiO6mjOi9NaXGzRdbq6+So1SRpcAx6jNwZaFxorw2/UqfxFsvT8210GgSokmH/rxwHxOxudo+6rqoT85U5l0zUZmLMxz/PEdc9nAOpFow9GSP0v0BdE7oOFOeZf76k3QMKc8y/31Lm66X6+9NKt5pi3ldI7oGFOeZf76k3QMKc8y/31Lm6/X3pfr700pmmPeV0jugYU55l/vqTdAwpzzL/fUubr9fel+vvTSmaYt5XSO6DhQf1mX++pN0HCnPMv99S5uv1pdNKZpj3ldYyc5LT0tDmZSMyNAiNDmRGOuHDrXuFzLhLFtUwvM5chEy5ZzrxZWIfgf0jinpHbdXxhLGFMxRLZclELJhg/NlohAezWOkIs2qonwG+sb1I0WLoiprKIiIiXusHQqmx7smVCjYhi02i+6Ohy7Q2M+Kwu/M0kCxGgWRSwwvmdgsVtIqC3X8TcFN8B3qWd17E3BTfAd6ly6t5tn7uavxfiI9sNjnucAGgkk7yobdexNwU3wHepfJVdk/ENUp0zITBkmwZmG6HEMKEQ7JIsbHK4Eug6MnvpsvrxZsmVqqTMeXpUwJKRa9zWOgj8yK29gS46L9FlA4jnRHufEc573HKc9xuXHhJ31+QWnMCAi6t6KGOJtmhLnhREXVKiIFIMJ4TncURJpspEhQYcs1rnxY1w250DNv5iuEgC5Xl72sGE7Uo+isLcoqPO9N/edS1uIMATVCpUaoTNUkYjIeSAyG4lzySAAO9RCoiJsHAnioW1ULjYFQ9ERTKwiIiIs9WZe0pMx5KZhzUpGfAjwjlMiw3WLSvBb7A9D/EOJZSRewulrmJMHeENuc36zYdq4dS8SOa1hc7Ur+wVN1KfwzITVayBORoeW4sbk3aflJG8SLX3kX1SBMeciRmEiDDHs2AaEUFNPj2F4Gi5A77bV8nKLOW0REU6jWDoKj07SJKJNRH7QSMYucXOiPl2EuJzknNwqQooJ4nSNs1xbwXtj8A3UY2lkvpqm+WZqTaaT+mqb5ZmpScIquRzdu75eikx/d9VGNp5Mf8AbdO7JZmpVpWMdU6Uqk1LSmFaJGgwYhhiI+AAXEZjvcN1ZeyLXxh/C8zMMfkzMb8mXtpy3A5x1C57FzaAALBTwU8kbrukLuNvRadBCJgXvGjiVOTshy5zDCFC8EalC5qOZmbjzDmsaYsRzy1gs1tzewG8F5hYVtakcDIjdqJvIiKVNAvwK+8G0d1AwpKST2Bs7N/nzHQXaG9gsOxVZsc0Lb7FEtCiAmVlv4mPmzFrSLNPWbdl1fEmPfKg+YI+Bh+H/wCBZXSj3Oa2nZ8TzbgNpWVXzaQzdpP2XuykwMhuWX5Vs9nb6p7ZlqMIVSXosm45Es32kx8V/jPyjsGf/UrlrFQgUqmTM/NOyYUvDMRx6hoXL1Tno1SqE1PTDi6LMxXRXXN7XN7dQzAdAViKgpoiHNYLjaoOjQ+SQvcdAXyos2KWV1biwiWREWR06FdGxbR3UnC76lEZabqjh7LNnEIfL35z2hVbhSixMQYgkqY0OyIr7xXD+WGM7j0Zs3WQui5KBDfNNZAYGy0o0Q4bG5gLCwsFQr3uwBEz4n6B9z4BZnSE1hgeJ+y2EnAEvLshjSBnPSi90VuNjY2BjdQXz50m5WdC84saFCIEWIxhOjKcBdfs6FznsoV/b7FUdsN7XSkn+RBtvkfOe12bqAXtWaWmNQ/BBsuhffJXlMHxAnvkrymD4gXJlm/pWLN/Sl1o5o/n8vddae+SvKYPiBDOyoH+8wfEC5Ms39Kx8P6UuEzR/P5e6sDZgr+2mIxIQImVKSDbXafminO49NhYd6gKxdtrZQWbjjBLhakMQiYGDYiLFxxgs3BNgQlwpURFucIUR+IsQSlNFxCiOyozhvQxndq7UK8veGNLjsVqbG1J2mwiJqKwtnKo7LNwLiEMzR2jP/qVg06B7vLNbazjncvggsbNVENhtAgQQA0AZgBoW3iPZCY6JEcGMaLuc42AHCVk0f6mpfUnUPwt8NZXzFTIXa9Z0rX4gpclWKZFk6lDfElnWc9jXuZlWNxnGfSoT+BsKDMKNF83F1qdbdUo/wBRk/GbrTbmlc4yfjN1q1Uw1EhGKkwPAH6rkMskQsL8yFBfwPhTmWJ5uLrWPwRhTmWJ5uLrU725pXOMn4zdabc0rnGT8ZutVcjrv3P9WqbK5O/mVBPwRhTmaJ5yJrT8E4U5miebia1O9uaVzjJ+M3WjaxSyQBUZQk5gBGbn+6ZHX/uf6hMrk7+ZUXoVGpFBjRYtGppgR4rPZl5jOeQOi6l1Oge7yzWn5jnd1r6Mlp3l+lNTUckcmMmkwzqGi1lXlmxn/t0REWgoF+XaLELSzMhBhxS2XpEo9ts5MBulbxRXH+LmYRp0GO2AJiZmIuRCgl+SLDO5xPAB9yFBPE6VmC1xb3hSRBxeA0XJX0+5/wBlk/LtT3P+yyfl2qut2mdv/wAEl/Mn0pu1TvMkDzJ9Kp5DJ27/AJei0MlqOoOfurF90/ssn5dqr/HOM30Crtp8hR6Q57IYfG9vK5VidAFiN7T1heO7TOn+iS/mT6VW1TnY9SqEzPzbg6PMRTEdbevvDoGjsU0FI+N+EZXO429FYpqR5f8AmtsFLN0yp8y4f8k71pumVPmXD/knetQlFeV/JIOqptumVPmXD/kneteE9shVGdko8q6l0WCIzCwxIMmQ9lxa7SXEX7FEEXEFJCNOCgGhXBsR0cU+hTNcjMtMTpMGXdviGDnPaR9gqso1Nj1iqStOlf8AbTMQMBtfJG+ewXPYui4MpBbElqZKNyZWVYIbQN4ALP6TndFDgs+J2gcSq1fLYBnieC2VJl/Yywc4fG/OereUJ2aK9tfh9lMgutHqDi13RCHzd+YdpVh5mg57ABc2bIFd/EGKJuaY/KloZ9jL2ObIbvjrNzfpCs00DYImxN1BZtDEZ58M6hp9FG+wJ2BEU9gvo07AnYERLBEt0KcbElDZUsQmoTLMqVpjRGNxmMTPkDssT1gKEDfV94NorqFhWSkHNyZyb/PmOhztA7BYdiq1s4p4TJt2cdip1smDHgjWdHqprJTImoXtAwtF7Z19K8ZeGIMJjG6Giy9QpIA8Rtxhu7avmXWubLKIimXEKjuKsO0SsOgzFZp7pt8IFkO0V7LA6flcOBSJYIuvEgcWkMNjvXpjyx1wq9/BOEL/APLz/NRvUn4Kwhv4df5mN6lYWSF+X5mkgXPAqGT1vb/1Cs5W7eeZVM4pZgTDk1ClImF4keNEYXua2ciDIF7C93b9j3LS7fYE+jI3nn61o8Yzk5UMT1GZqMGLBjOjFogxGkGGwZmix6B25ytJmV+Jr2sAe653rbipw5gLnG/EqbbfYE+jI/nn+pRSqR5SYn48aQlBKSrnflQMsuyBa1rnOeHtXyWCKRTxwiM3BPiboiIimUu2PK7R8OVGYqNUZHiTPs/Zy4hQw4Mv8xOcZ9A71O6fspYdlst0WFPmI7fEIaP3Kls3AirvpmPlbK7W3V4/dVZaSOUku2q4cT7K9Nm6FOStHhTjJyNDMNj4jA0NBzE3uc4F1T28iKde4KaOAEMRERdU6LOhLZl+4EGLHithQIb4sR3yw4bS5x6gM6ITZSXY2oW3mKZdsZpMrKD3mPwWaRYHrNuwFXzTwZudiTTh8LczVD9j+hRcO4YJm4DoNRqL8qKxw+JjBma0/wCbfqKsCSge7yzGb9rk9KyZf1NY2P8A5ZpPHYPDWvn62fDcSOA4bV9CIi1VmIiIiIiIiIdC/LtGZfpFwi6KE4qw5TsStMGrwjLTbc0GdhgZTRfQeFvQfsVS2KML1LDM0YVQhXhOdaDMsH5cUdB3j0HP/ldMTMvDmG5MRoPAd8LSVGQZ7q+TqUuycp8X5mPbcDg6iszGzUbvzvxM620cfVadLWGPQNW70XM6K2ZnYso748R0tWpqDBcbshOgB5YODKuLry3KqZ9QTHkx6lYzjSa8YOYWrlsW2/Iqq0VqblVM+oJjyg9SblVM+oJjyg9SZxpO0HMJlsXfyKqtFam5VTPqCY8oPUm5VTPqCY8oPUmcaTtBzCZbF38iqrRWpuVUz6gmPKD1JuVUz6gmPKD1JnGk7QcwmWxd/Iqq19tLpU/V4/sKZJxpqJexEJt7HpOgdqtWlbGuH5KN7afnZqohudsH2fsmnrsbnvU2kJZ0KXbLUmTgyMq3Q2EwMH+FDJ0rAPwxHDdubp9lDJXgfAPE6FWtE2J3NyI+JKg2A3SZSW+J56C7e7AetT+i0un0pphYepUOXuLOj5OU93W45/ut1ApUMHKmHe1dwby2DGNY0BjQ0cACjxdbU/GcW3cNJ57FlzVZfrN/pyWulqc/2zY01FL3g3stmFlFdp6WOnaWs26+9U3PLjcoiIrK8oiIiL4axV5Ki0+JP1OOIEtDtlPLS7SbDMLk5yo2NlHB5/qrh/6kb0KE7OGIWxZ6VoMKI3JgWmI9j/OQQ0ad4XPaFVpiNJJym964Stel6PZJGHvOkrojdQwfzq7ykb0JuoYP51d5SN6Fztlt4ze9MpvGH7ly/erOa4N5+Xouid1DB/OrvKRvQsO2TcGuBDqq4g7xlI3oXO+W3jN70y28ZvehsdBXM1wbz/vBdAboGBOXDycb0JugYD5cPJxvQuf8tvGb3plt4ze9V8lp+o3kF7zdH1zzXQG6BgTlo8nG9CboGBOWjycb0Ln/AC28ZvemU3jD9yZLT9RvIJm6PrnmugN0DAnLR5ON6E3QMCctHk43oXP+U3jD9yZTeMP3JktP1G8gmbo+uea6A3QMCctHk43oTdAwJy0eTjehc/ZTeMO9MpvGHemS0/UbyCZuj6x5roJuyDgVpBE8ARo/g43oXvun4PAsKo4D/wASN6FztlN4w70ym8Yd6kjjjj+AAcAuHoyE63Hn7LordPwfzq/ykb0JuoYP51d5SN6FztlN4w70Dm8Yd6kv3rma4N5/3gujIOyXhOPHhQINSe+LFeGMaJSNncTYD5eEqUMmYboxgh14gFyADmVE7ENHZOVuLWI4ypanNymfqinR3C57ldVKbkwnTEUgPjG9+hVJahzZ2RN26T3D3KzKqCOJxDCdH1WzRYBBFwbrKuqkiIiItXUJARXh8GVl3PJu974bST3hfIKZH3paT8Jmpb6wSwVKaixrsIyOHAqVspaLWWh2smOTSXht1LO1kxyaS8Jupb5FFm0dq/zey7jzuC0O1kxyaS8JupY2smOTSXht1LfombR2r/N7JjzuC0G1kxyaS8NupNrJjk0l4bdS36Jm0dq/zeyY87gtBtZMcmkvDbqTayY5NJeG3Ut+iZtHav8AN7JjzuC0O1kxyaS8JupY2smOTSXht1LfombR2r/N7JjzuC0G1kxyaS8NupNrJjk0l4bdS36Jm0dq/wA3smPO4LQ7WTHJpLwm6ljayY5NJeG3Ut+iZtHav83smPO4LQbWTHJpLw26k2smOTSXht1LfombR2r/ADeyY87gtGynzWSIRZChwi4OcIbQP8BbCYhOGSIeYAAC29nX12CWCkjoI4w7SSTtJuV5dISvGWYWtNxa5vbgXsEssq4xuCLKMoiIvSL/2Q=="/>
          <p:cNvSpPr>
            <a:spLocks noChangeAspect="1" noChangeArrowheads="1"/>
          </p:cNvSpPr>
          <p:nvPr/>
        </p:nvSpPr>
        <p:spPr bwMode="auto">
          <a:xfrm>
            <a:off x="63500" y="-561975"/>
            <a:ext cx="1495425" cy="1143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6" descr="data:image/jpeg;base64,/9j/4AAQSkZJRgABAQAAAQABAAD/2wBDAAkGBwgHBgkIBwgKCgkLDRYPDQwMDRsUFRAWIB0iIiAdHx8kKDQsJCYxJx8fLT0tMTU3Ojo6Iys/RD84QzQ5Ojf/2wBDAQoKCg0MDRoPDxo3JR8lNzc3Nzc3Nzc3Nzc3Nzc3Nzc3Nzc3Nzc3Nzc3Nzc3Nzc3Nzc3Nzc3Nzc3Nzc3Nzc3Nzf/wAARCACNALgDASIAAhEBAxEB/8QAHAABAAIDAQEBAAAAAAAAAAAAAAYHAQUIAwQC/8QARxAAAQIEAQQPBgQFAQkAAAAAAQACAwQFEQYSITHRBxUXQVFSVFVhcYGRk5TSExQiMlahFiNikiRCRWWxgjM0NTZDRnSEwf/EABoBAQADAQEBAAAAAAAAAAAAAAADBAUBAgb/xAA4EQABAwIACggEBwEBAAAAAAABAAIDBBESExQVITFBUXGRBVJTYYGS0eEyobHBIiMkVGKi8ELx/9oADAMBAAIRAxEAPwC8UREREREREREREREREWLrS1/FdGw/DLqnOw2PtcQWHKiO6mjOi9NaXGzRdbq6+So1SRpcAx6jNwZaFxorw2/UqfxFsvT8210GgSokmH/rxwHxOxudo+6rqoT85U5l0zUZmLMxz/PEdc9nAOpFow9GSP0v0BdE7oOFOeZf76k3QMKc8y/31Lm66X6+9NKt5pi3ldI7oGFOeZf76k3QMKc8y/31Lm6/X3pfr700pmmPeV0jugYU55l/vqTdAwpzzL/fUubr9fel+vvTSmaYt5XSO6DhQf1mX++pN0HCnPMv99S5uv1pdNKZpj3ldYyc5LT0tDmZSMyNAiNDmRGOuHDrXuFzLhLFtUwvM5chEy5ZzrxZWIfgf0jinpHbdXxhLGFMxRLZclELJhg/NlohAezWOkIs2qonwG+sb1I0WLoiprKIiIiXusHQqmx7smVCjYhi02i+6Ohy7Q2M+Kwu/M0kCxGgWRSwwvmdgsVtIqC3X8TcFN8B3qWd17E3BTfAd6ly6t5tn7uavxfiI9sNjnucAGgkk7yobdexNwU3wHepfJVdk/ENUp0zITBkmwZmG6HEMKEQ7JIsbHK4Eug6MnvpsvrxZsmVqqTMeXpUwJKRa9zWOgj8yK29gS46L9FlA4jnRHufEc573HKc9xuXHhJ31+QWnMCAi6t6KGOJtmhLnhREXVKiIFIMJ4TncURJpspEhQYcs1rnxY1w250DNv5iuEgC5Xl72sGE7Uo+isLcoqPO9N/edS1uIMATVCpUaoTNUkYjIeSAyG4lzySAAO9RCoiJsHAnioW1ULjYFQ9ERTKwiIiIs9WZe0pMx5KZhzUpGfAjwjlMiw3WLSvBb7A9D/EOJZSRewulrmJMHeENuc36zYdq4dS8SOa1hc7Ur+wVN1KfwzITVayBORoeW4sbk3aflJG8SLX3kX1SBMeciRmEiDDHs2AaEUFNPj2F4Gi5A77bV8nKLOW0REU6jWDoKj07SJKJNRH7QSMYucXOiPl2EuJzknNwqQooJ4nSNs1xbwXtj8A3UY2lkvpqm+WZqTaaT+mqb5ZmpScIquRzdu75eikx/d9VGNp5Mf8AbdO7JZmpVpWMdU6Uqk1LSmFaJGgwYhhiI+AAXEZjvcN1ZeyLXxh/C8zMMfkzMb8mXtpy3A5x1C57FzaAALBTwU8kbrukLuNvRadBCJgXvGjiVOTshy5zDCFC8EalC5qOZmbjzDmsaYsRzy1gs1tzewG8F5hYVtakcDIjdqJvIiKVNAvwK+8G0d1AwpKST2Bs7N/nzHQXaG9gsOxVZsc0Lb7FEtCiAmVlv4mPmzFrSLNPWbdl1fEmPfKg+YI+Bh+H/wCBZXSj3Oa2nZ8TzbgNpWVXzaQzdpP2XuykwMhuWX5Vs9nb6p7ZlqMIVSXosm45Es32kx8V/jPyjsGf/UrlrFQgUqmTM/NOyYUvDMRx6hoXL1Tno1SqE1PTDi6LMxXRXXN7XN7dQzAdAViKgpoiHNYLjaoOjQ+SQvcdAXyos2KWV1biwiWREWR06FdGxbR3UnC76lEZabqjh7LNnEIfL35z2hVbhSixMQYgkqY0OyIr7xXD+WGM7j0Zs3WQui5KBDfNNZAYGy0o0Q4bG5gLCwsFQr3uwBEz4n6B9z4BZnSE1hgeJ+y2EnAEvLshjSBnPSi90VuNjY2BjdQXz50m5WdC84saFCIEWIxhOjKcBdfs6FznsoV/b7FUdsN7XSkn+RBtvkfOe12bqAXtWaWmNQ/BBsuhffJXlMHxAnvkrymD4gXJlm/pWLN/Sl1o5o/n8vddae+SvKYPiBDOyoH+8wfEC5Ms39Kx8P6UuEzR/P5e6sDZgr+2mIxIQImVKSDbXafminO49NhYd6gKxdtrZQWbjjBLhakMQiYGDYiLFxxgs3BNgQlwpURFucIUR+IsQSlNFxCiOyozhvQxndq7UK8veGNLjsVqbG1J2mwiJqKwtnKo7LNwLiEMzR2jP/qVg06B7vLNbazjncvggsbNVENhtAgQQA0AZgBoW3iPZCY6JEcGMaLuc42AHCVk0f6mpfUnUPwt8NZXzFTIXa9Z0rX4gpclWKZFk6lDfElnWc9jXuZlWNxnGfSoT+BsKDMKNF83F1qdbdUo/wBRk/GbrTbmlc4yfjN1q1Uw1EhGKkwPAH6rkMskQsL8yFBfwPhTmWJ5uLrWPwRhTmWJ5uLrU725pXOMn4zdabc0rnGT8ZutVcjrv3P9WqbK5O/mVBPwRhTmaJ5yJrT8E4U5miebia1O9uaVzjJ+M3WjaxSyQBUZQk5gBGbn+6ZHX/uf6hMrk7+ZUXoVGpFBjRYtGppgR4rPZl5jOeQOi6l1Oge7yzWn5jnd1r6Mlp3l+lNTUckcmMmkwzqGi1lXlmxn/t0REWgoF+XaLELSzMhBhxS2XpEo9ts5MBulbxRXH+LmYRp0GO2AJiZmIuRCgl+SLDO5xPAB9yFBPE6VmC1xb3hSRBxeA0XJX0+5/wBlk/LtT3P+yyfl2qut2mdv/wAEl/Mn0pu1TvMkDzJ9Kp5DJ27/AJei0MlqOoOfurF90/ssn5dqr/HOM30Crtp8hR6Q57IYfG9vK5VidAFiN7T1heO7TOn+iS/mT6VW1TnY9SqEzPzbg6PMRTEdbevvDoGjsU0FI+N+EZXO429FYpqR5f8AmtsFLN0yp8y4f8k71pumVPmXD/knetQlFeV/JIOqptumVPmXD/kneteE9shVGdko8q6l0WCIzCwxIMmQ9lxa7SXEX7FEEXEFJCNOCgGhXBsR0cU+hTNcjMtMTpMGXdviGDnPaR9gqso1Nj1iqStOlf8AbTMQMBtfJG+ewXPYui4MpBbElqZKNyZWVYIbQN4ALP6TndFDgs+J2gcSq1fLYBnieC2VJl/Yywc4fG/OereUJ2aK9tfh9lMgutHqDi13RCHzd+YdpVh5mg57ABc2bIFd/EGKJuaY/KloZ9jL2ObIbvjrNzfpCs00DYImxN1BZtDEZ58M6hp9FG+wJ2BEU9gvo07AnYERLBEt0KcbElDZUsQmoTLMqVpjRGNxmMTPkDssT1gKEDfV94NorqFhWSkHNyZyb/PmOhztA7BYdiq1s4p4TJt2cdip1smDHgjWdHqprJTImoXtAwtF7Z19K8ZeGIMJjG6Giy9QpIA8Rtxhu7avmXWubLKIimXEKjuKsO0SsOgzFZp7pt8IFkO0V7LA6flcOBSJYIuvEgcWkMNjvXpjyx1wq9/BOEL/APLz/NRvUn4Kwhv4df5mN6lYWSF+X5mkgXPAqGT1vb/1Cs5W7eeZVM4pZgTDk1ClImF4keNEYXua2ciDIF7C93b9j3LS7fYE+jI3nn61o8Yzk5UMT1GZqMGLBjOjFogxGkGGwZmix6B25ytJmV+Jr2sAe653rbipw5gLnG/EqbbfYE+jI/nn+pRSqR5SYn48aQlBKSrnflQMsuyBa1rnOeHtXyWCKRTxwiM3BPiboiIimUu2PK7R8OVGYqNUZHiTPs/Zy4hQw4Mv8xOcZ9A71O6fspYdlst0WFPmI7fEIaP3Kls3AirvpmPlbK7W3V4/dVZaSOUku2q4cT7K9Nm6FOStHhTjJyNDMNj4jA0NBzE3uc4F1T28iKde4KaOAEMRERdU6LOhLZl+4EGLHithQIb4sR3yw4bS5x6gM6ITZSXY2oW3mKZdsZpMrKD3mPwWaRYHrNuwFXzTwZudiTTh8LczVD9j+hRcO4YJm4DoNRqL8qKxw+JjBma0/wCbfqKsCSge7yzGb9rk9KyZf1NY2P8A5ZpPHYPDWvn62fDcSOA4bV9CIi1VmIiIiIiIiIdC/LtGZfpFwi6KE4qw5TsStMGrwjLTbc0GdhgZTRfQeFvQfsVS2KML1LDM0YVQhXhOdaDMsH5cUdB3j0HP/ldMTMvDmG5MRoPAd8LSVGQZ7q+TqUuycp8X5mPbcDg6iszGzUbvzvxM620cfVadLWGPQNW70XM6K2ZnYso748R0tWpqDBcbshOgB5YODKuLry3KqZ9QTHkx6lYzjSa8YOYWrlsW2/Iqq0VqblVM+oJjyg9SblVM+oJjyg9SZxpO0HMJlsXfyKqtFam5VTPqCY8oPUm5VTPqCY8oPUmcaTtBzCZbF38iqrRWpuVUz6gmPKD1JuVUz6gmPKD1JnGk7QcwmWxd/Iqq19tLpU/V4/sKZJxpqJexEJt7HpOgdqtWlbGuH5KN7afnZqohudsH2fsmnrsbnvU2kJZ0KXbLUmTgyMq3Q2EwMH+FDJ0rAPwxHDdubp9lDJXgfAPE6FWtE2J3NyI+JKg2A3SZSW+J56C7e7AetT+i0un0pphYepUOXuLOj5OU93W45/ut1ApUMHKmHe1dwby2DGNY0BjQ0cACjxdbU/GcW3cNJ57FlzVZfrN/pyWulqc/2zY01FL3g3stmFlFdp6WOnaWs26+9U3PLjcoiIrK8oiIiL4axV5Ki0+JP1OOIEtDtlPLS7SbDMLk5yo2NlHB5/qrh/6kb0KE7OGIWxZ6VoMKI3JgWmI9j/OQQ0ad4XPaFVpiNJJym964Stel6PZJGHvOkrojdQwfzq7ykb0JuoYP51d5SN6Fztlt4ze9MpvGH7ly/erOa4N5+Xouid1DB/OrvKRvQsO2TcGuBDqq4g7xlI3oXO+W3jN70y28ZvehsdBXM1wbz/vBdAboGBOXDycb0JugYD5cPJxvQuf8tvGb3plt4ze9V8lp+o3kF7zdH1zzXQG6BgTlo8nG9CboGBOWjycb0Ln/AC28ZvemU3jD9yZLT9RvIJm6PrnmugN0DAnLR5ON6E3QMCctHk43oXP+U3jD9yZTeMP3JktP1G8gmbo+uea6A3QMCctHk43oTdAwJy0eTjehc/ZTeMO9MpvGHemS0/UbyCZuj6x5roJuyDgVpBE8ARo/g43oXvun4PAsKo4D/wASN6FztlN4w70ym8Yd6kjjjj+AAcAuHoyE63Hn7LordPwfzq/ykb0JuoYP51d5SN6FztlN4w70Dm8Yd6kv3rma4N5/3gujIOyXhOPHhQINSe+LFeGMaJSNncTYD5eEqUMmYboxgh14gFyADmVE7ENHZOVuLWI4ypanNymfqinR3C57ldVKbkwnTEUgPjG9+hVJahzZ2RN26T3D3KzKqCOJxDCdH1WzRYBBFwbrKuqkiIiItXUJARXh8GVl3PJu974bST3hfIKZH3paT8Jmpb6wSwVKaixrsIyOHAqVspaLWWh2smOTSXht1LO1kxyaS8Jupb5FFm0dq/zey7jzuC0O1kxyaS8JupY2smOTSXht1LfombR2r/N7JjzuC0G1kxyaS8NupNrJjk0l4bdS36Jm0dq/zeyY87gtBtZMcmkvDbqTayY5NJeG3Ut+iZtHav8AN7JjzuC0O1kxyaS8JupY2smOTSXht1LfombR2r/N7JjzuC0G1kxyaS8NupNrJjk0l4bdS36Jm0dq/wA3smPO4LQ7WTHJpLwm6ljayY5NJeG3Ut+iZtHav83smPO4LQbWTHJpLw26k2smOTSXht1LfombR2r/ADeyY87gtGynzWSIRZChwi4OcIbQP8BbCYhOGSIeYAAC29nX12CWCkjoI4w7SSTtJuV5dISvGWYWtNxa5vbgXsEssq4xuCLKMoiIvSL/2Q=="/>
          <p:cNvSpPr>
            <a:spLocks noChangeAspect="1" noChangeArrowheads="1"/>
          </p:cNvSpPr>
          <p:nvPr/>
        </p:nvSpPr>
        <p:spPr bwMode="auto">
          <a:xfrm>
            <a:off x="215900" y="-409575"/>
            <a:ext cx="1495425" cy="1143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8" descr="data:image/jpeg;base64,/9j/4AAQSkZJRgABAQAAAQABAAD/2wBDAAkGBwgHBgkIBwgKCgkLDRYPDQwMDRsUFRAWIB0iIiAdHx8kKDQsJCYxJx8fLT0tMTU3Ojo6Iys/RD84QzQ5Ojf/2wBDAQoKCg0MDRoPDxo3JR8lNzc3Nzc3Nzc3Nzc3Nzc3Nzc3Nzc3Nzc3Nzc3Nzc3Nzc3Nzc3Nzc3Nzc3Nzc3Nzc3Nzf/wAARCACNALgDASIAAhEBAxEB/8QAHAABAAIDAQEBAAAAAAAAAAAAAAYHAQUIAwQC/8QARxAAAQIEAQQPBgQFAQkAAAAAAQACAwQFEQYSITHRBxUXQVFSVFVhcYGRk5TSExQiMlahFiNikiRCRWWxgjM0NTZDRnSEwf/EABoBAQADAQEBAAAAAAAAAAAAAAADBAUBAgb/xAA4EQABAwIACggEBwEBAAAAAAABAAIDBBESExQVITFBUXGRBVJTYYGS0eEyobHBIiMkVGKi8ELx/9oADAMBAAIRAxEAPwC8UREREREREREREREREWLrS1/FdGw/DLqnOw2PtcQWHKiO6mjOi9NaXGzRdbq6+So1SRpcAx6jNwZaFxorw2/UqfxFsvT8210GgSokmH/rxwHxOxudo+6rqoT85U5l0zUZmLMxz/PEdc9nAOpFow9GSP0v0BdE7oOFOeZf76k3QMKc8y/31Lm66X6+9NKt5pi3ldI7oGFOeZf76k3QMKc8y/31Lm6/X3pfr700pmmPeV0jugYU55l/vqTdAwpzzL/fUubr9fel+vvTSmaYt5XSO6DhQf1mX++pN0HCnPMv99S5uv1pdNKZpj3ldYyc5LT0tDmZSMyNAiNDmRGOuHDrXuFzLhLFtUwvM5chEy5ZzrxZWIfgf0jinpHbdXxhLGFMxRLZclELJhg/NlohAezWOkIs2qonwG+sb1I0WLoiprKIiIiXusHQqmx7smVCjYhi02i+6Ohy7Q2M+Kwu/M0kCxGgWRSwwvmdgsVtIqC3X8TcFN8B3qWd17E3BTfAd6ly6t5tn7uavxfiI9sNjnucAGgkk7yobdexNwU3wHepfJVdk/ENUp0zITBkmwZmG6HEMKEQ7JIsbHK4Eug6MnvpsvrxZsmVqqTMeXpUwJKRa9zWOgj8yK29gS46L9FlA4jnRHufEc573HKc9xuXHhJ31+QWnMCAi6t6KGOJtmhLnhREXVKiIFIMJ4TncURJpspEhQYcs1rnxY1w250DNv5iuEgC5Xl72sGE7Uo+isLcoqPO9N/edS1uIMATVCpUaoTNUkYjIeSAyG4lzySAAO9RCoiJsHAnioW1ULjYFQ9ERTKwiIiIs9WZe0pMx5KZhzUpGfAjwjlMiw3WLSvBb7A9D/EOJZSRewulrmJMHeENuc36zYdq4dS8SOa1hc7Ur+wVN1KfwzITVayBORoeW4sbk3aflJG8SLX3kX1SBMeciRmEiDDHs2AaEUFNPj2F4Gi5A77bV8nKLOW0REU6jWDoKj07SJKJNRH7QSMYucXOiPl2EuJzknNwqQooJ4nSNs1xbwXtj8A3UY2lkvpqm+WZqTaaT+mqb5ZmpScIquRzdu75eikx/d9VGNp5Mf8AbdO7JZmpVpWMdU6Uqk1LSmFaJGgwYhhiI+AAXEZjvcN1ZeyLXxh/C8zMMfkzMb8mXtpy3A5x1C57FzaAALBTwU8kbrukLuNvRadBCJgXvGjiVOTshy5zDCFC8EalC5qOZmbjzDmsaYsRzy1gs1tzewG8F5hYVtakcDIjdqJvIiKVNAvwK+8G0d1AwpKST2Bs7N/nzHQXaG9gsOxVZsc0Lb7FEtCiAmVlv4mPmzFrSLNPWbdl1fEmPfKg+YI+Bh+H/wCBZXSj3Oa2nZ8TzbgNpWVXzaQzdpP2XuykwMhuWX5Vs9nb6p7ZlqMIVSXosm45Es32kx8V/jPyjsGf/UrlrFQgUqmTM/NOyYUvDMRx6hoXL1Tno1SqE1PTDi6LMxXRXXN7XN7dQzAdAViKgpoiHNYLjaoOjQ+SQvcdAXyos2KWV1biwiWREWR06FdGxbR3UnC76lEZabqjh7LNnEIfL35z2hVbhSixMQYgkqY0OyIr7xXD+WGM7j0Zs3WQui5KBDfNNZAYGy0o0Q4bG5gLCwsFQr3uwBEz4n6B9z4BZnSE1hgeJ+y2EnAEvLshjSBnPSi90VuNjY2BjdQXz50m5WdC84saFCIEWIxhOjKcBdfs6FznsoV/b7FUdsN7XSkn+RBtvkfOe12bqAXtWaWmNQ/BBsuhffJXlMHxAnvkrymD4gXJlm/pWLN/Sl1o5o/n8vddae+SvKYPiBDOyoH+8wfEC5Ms39Kx8P6UuEzR/P5e6sDZgr+2mIxIQImVKSDbXafminO49NhYd6gKxdtrZQWbjjBLhakMQiYGDYiLFxxgs3BNgQlwpURFucIUR+IsQSlNFxCiOyozhvQxndq7UK8veGNLjsVqbG1J2mwiJqKwtnKo7LNwLiEMzR2jP/qVg06B7vLNbazjncvggsbNVENhtAgQQA0AZgBoW3iPZCY6JEcGMaLuc42AHCVk0f6mpfUnUPwt8NZXzFTIXa9Z0rX4gpclWKZFk6lDfElnWc9jXuZlWNxnGfSoT+BsKDMKNF83F1qdbdUo/wBRk/GbrTbmlc4yfjN1q1Uw1EhGKkwPAH6rkMskQsL8yFBfwPhTmWJ5uLrWPwRhTmWJ5uLrU725pXOMn4zdabc0rnGT8ZutVcjrv3P9WqbK5O/mVBPwRhTmaJ5yJrT8E4U5miebia1O9uaVzjJ+M3WjaxSyQBUZQk5gBGbn+6ZHX/uf6hMrk7+ZUXoVGpFBjRYtGppgR4rPZl5jOeQOi6l1Oge7yzWn5jnd1r6Mlp3l+lNTUckcmMmkwzqGi1lXlmxn/t0REWgoF+XaLELSzMhBhxS2XpEo9ts5MBulbxRXH+LmYRp0GO2AJiZmIuRCgl+SLDO5xPAB9yFBPE6VmC1xb3hSRBxeA0XJX0+5/wBlk/LtT3P+yyfl2qut2mdv/wAEl/Mn0pu1TvMkDzJ9Kp5DJ27/AJei0MlqOoOfurF90/ssn5dqr/HOM30Crtp8hR6Q57IYfG9vK5VidAFiN7T1heO7TOn+iS/mT6VW1TnY9SqEzPzbg6PMRTEdbevvDoGjsU0FI+N+EZXO429FYpqR5f8AmtsFLN0yp8y4f8k71pumVPmXD/knetQlFeV/JIOqptumVPmXD/kneteE9shVGdko8q6l0WCIzCwxIMmQ9lxa7SXEX7FEEXEFJCNOCgGhXBsR0cU+hTNcjMtMTpMGXdviGDnPaR9gqso1Nj1iqStOlf8AbTMQMBtfJG+ewXPYui4MpBbElqZKNyZWVYIbQN4ALP6TndFDgs+J2gcSq1fLYBnieC2VJl/Yywc4fG/OereUJ2aK9tfh9lMgutHqDi13RCHzd+YdpVh5mg57ABc2bIFd/EGKJuaY/KloZ9jL2ObIbvjrNzfpCs00DYImxN1BZtDEZ58M6hp9FG+wJ2BEU9gvo07AnYERLBEt0KcbElDZUsQmoTLMqVpjRGNxmMTPkDssT1gKEDfV94NorqFhWSkHNyZyb/PmOhztA7BYdiq1s4p4TJt2cdip1smDHgjWdHqprJTImoXtAwtF7Z19K8ZeGIMJjG6Giy9QpIA8Rtxhu7avmXWubLKIimXEKjuKsO0SsOgzFZp7pt8IFkO0V7LA6flcOBSJYIuvEgcWkMNjvXpjyx1wq9/BOEL/APLz/NRvUn4Kwhv4df5mN6lYWSF+X5mkgXPAqGT1vb/1Cs5W7eeZVM4pZgTDk1ClImF4keNEYXua2ciDIF7C93b9j3LS7fYE+jI3nn61o8Yzk5UMT1GZqMGLBjOjFogxGkGGwZmix6B25ytJmV+Jr2sAe653rbipw5gLnG/EqbbfYE+jI/nn+pRSqR5SYn48aQlBKSrnflQMsuyBa1rnOeHtXyWCKRTxwiM3BPiboiIimUu2PK7R8OVGYqNUZHiTPs/Zy4hQw4Mv8xOcZ9A71O6fspYdlst0WFPmI7fEIaP3Kls3AirvpmPlbK7W3V4/dVZaSOUku2q4cT7K9Nm6FOStHhTjJyNDMNj4jA0NBzE3uc4F1T28iKde4KaOAEMRERdU6LOhLZl+4EGLHithQIb4sR3yw4bS5x6gM6ITZSXY2oW3mKZdsZpMrKD3mPwWaRYHrNuwFXzTwZudiTTh8LczVD9j+hRcO4YJm4DoNRqL8qKxw+JjBma0/wCbfqKsCSge7yzGb9rk9KyZf1NY2P8A5ZpPHYPDWvn62fDcSOA4bV9CIi1VmIiIiIiIiIdC/LtGZfpFwi6KE4qw5TsStMGrwjLTbc0GdhgZTRfQeFvQfsVS2KML1LDM0YVQhXhOdaDMsH5cUdB3j0HP/ldMTMvDmG5MRoPAd8LSVGQZ7q+TqUuycp8X5mPbcDg6iszGzUbvzvxM620cfVadLWGPQNW70XM6K2ZnYso748R0tWpqDBcbshOgB5YODKuLry3KqZ9QTHkx6lYzjSa8YOYWrlsW2/Iqq0VqblVM+oJjyg9SblVM+oJjyg9SZxpO0HMJlsXfyKqtFam5VTPqCY8oPUm5VTPqCY8oPUmcaTtBzCZbF38iqrRWpuVUz6gmPKD1JuVUz6gmPKD1JnGk7QcwmWxd/Iqq19tLpU/V4/sKZJxpqJexEJt7HpOgdqtWlbGuH5KN7afnZqohudsH2fsmnrsbnvU2kJZ0KXbLUmTgyMq3Q2EwMH+FDJ0rAPwxHDdubp9lDJXgfAPE6FWtE2J3NyI+JKg2A3SZSW+J56C7e7AetT+i0un0pphYepUOXuLOj5OU93W45/ut1ApUMHKmHe1dwby2DGNY0BjQ0cACjxdbU/GcW3cNJ57FlzVZfrN/pyWulqc/2zY01FL3g3stmFlFdp6WOnaWs26+9U3PLjcoiIrK8oiIiL4axV5Ki0+JP1OOIEtDtlPLS7SbDMLk5yo2NlHB5/qrh/6kb0KE7OGIWxZ6VoMKI3JgWmI9j/OQQ0ad4XPaFVpiNJJym964Stel6PZJGHvOkrojdQwfzq7ykb0JuoYP51d5SN6Fztlt4ze9MpvGH7ly/erOa4N5+Xouid1DB/OrvKRvQsO2TcGuBDqq4g7xlI3oXO+W3jN70y28ZvehsdBXM1wbz/vBdAboGBOXDycb0JugYD5cPJxvQuf8tvGb3plt4ze9V8lp+o3kF7zdH1zzXQG6BgTlo8nG9CboGBOWjycb0Ln/AC28ZvemU3jD9yZLT9RvIJm6PrnmugN0DAnLR5ON6E3QMCctHk43oXP+U3jD9yZTeMP3JktP1G8gmbo+uea6A3QMCctHk43oTdAwJy0eTjehc/ZTeMO9MpvGHemS0/UbyCZuj6x5roJuyDgVpBE8ARo/g43oXvun4PAsKo4D/wASN6FztlN4w70ym8Yd6kjjjj+AAcAuHoyE63Hn7LordPwfzq/ykb0JuoYP51d5SN6FztlN4w70Dm8Yd6kv3rma4N5/3gujIOyXhOPHhQINSe+LFeGMaJSNncTYD5eEqUMmYboxgh14gFyADmVE7ENHZOVuLWI4ypanNymfqinR3C57ldVKbkwnTEUgPjG9+hVJahzZ2RN26T3D3KzKqCOJxDCdH1WzRYBBFwbrKuqkiIiItXUJARXh8GVl3PJu974bST3hfIKZH3paT8Jmpb6wSwVKaixrsIyOHAqVspaLWWh2smOTSXht1LO1kxyaS8Jupb5FFm0dq/zey7jzuC0O1kxyaS8JupY2smOTSXht1LfombR2r/N7JjzuC0G1kxyaS8NupNrJjk0l4bdS36Jm0dq/zeyY87gtBtZMcmkvDbqTayY5NJeG3Ut+iZtHav8AN7JjzuC0O1kxyaS8JupY2smOTSXht1LfombR2r/N7JjzuC0G1kxyaS8NupNrJjk0l4bdS36Jm0dq/wA3smPO4LQ7WTHJpLwm6ljayY5NJeG3Ut+iZtHav83smPO4LQbWTHJpLw26k2smOTSXht1LfombR2r/ADeyY87gtGynzWSIRZChwi4OcIbQP8BbCYhOGSIeYAAC29nX12CWCkjoI4w7SSTtJuV5dISvGWYWtNxa5vbgXsEssq4xuCLKMoiIvSL/2Q=="/>
          <p:cNvSpPr>
            <a:spLocks noChangeAspect="1" noChangeArrowheads="1"/>
          </p:cNvSpPr>
          <p:nvPr/>
        </p:nvSpPr>
        <p:spPr bwMode="auto">
          <a:xfrm>
            <a:off x="368300" y="-257175"/>
            <a:ext cx="1495425" cy="1143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10" descr="data:image/jpeg;base64,/9j/4AAQSkZJRgABAQAAAQABAAD/2wBDAAkGBwgHBgkIBwgKCgkLDRYPDQwMDRsUFRAWIB0iIiAdHx8kKDQsJCYxJx8fLT0tMTU3Ojo6Iys/RD84QzQ5Ojf/2wBDAQoKCg0MDRoPDxo3JR8lNzc3Nzc3Nzc3Nzc3Nzc3Nzc3Nzc3Nzc3Nzc3Nzc3Nzc3Nzc3Nzc3Nzc3Nzc3Nzc3Nzf/wAARCACNALgDASIAAhEBAxEB/8QAHAABAAIDAQEBAAAAAAAAAAAAAAYHAQUIAwQC/8QARxAAAQIEAQQPBgQFAQkAAAAAAQACAwQFEQYSITHRBxUXQVFSVFVhcYGRk5TSExQiMlahFiNikiRCRWWxgjM0NTZDRnSEwf/EABoBAQADAQEBAAAAAAAAAAAAAAADBAUBAgb/xAA4EQABAwIACggEBwEBAAAAAAABAAIDBBESExQVITFBUXGRBVJTYYGS0eEyobHBIiMkVGKi8ELx/9oADAMBAAIRAxEAPwC8UREREREREREREREREWLrS1/FdGw/DLqnOw2PtcQWHKiO6mjOi9NaXGzRdbq6+So1SRpcAx6jNwZaFxorw2/UqfxFsvT8210GgSokmH/rxwHxOxudo+6rqoT85U5l0zUZmLMxz/PEdc9nAOpFow9GSP0v0BdE7oOFOeZf76k3QMKc8y/31Lm66X6+9NKt5pi3ldI7oGFOeZf76k3QMKc8y/31Lm6/X3pfr700pmmPeV0jugYU55l/vqTdAwpzzL/fUubr9fel+vvTSmaYt5XSO6DhQf1mX++pN0HCnPMv99S5uv1pdNKZpj3ldYyc5LT0tDmZSMyNAiNDmRGOuHDrXuFzLhLFtUwvM5chEy5ZzrxZWIfgf0jinpHbdXxhLGFMxRLZclELJhg/NlohAezWOkIs2qonwG+sb1I0WLoiprKIiIiXusHQqmx7smVCjYhi02i+6Ohy7Q2M+Kwu/M0kCxGgWRSwwvmdgsVtIqC3X8TcFN8B3qWd17E3BTfAd6ly6t5tn7uavxfiI9sNjnucAGgkk7yobdexNwU3wHepfJVdk/ENUp0zITBkmwZmG6HEMKEQ7JIsbHK4Eug6MnvpsvrxZsmVqqTMeXpUwJKRa9zWOgj8yK29gS46L9FlA4jnRHufEc573HKc9xuXHhJ31+QWnMCAi6t6KGOJtmhLnhREXVKiIFIMJ4TncURJpspEhQYcs1rnxY1w250DNv5iuEgC5Xl72sGE7Uo+isLcoqPO9N/edS1uIMATVCpUaoTNUkYjIeSAyG4lzySAAO9RCoiJsHAnioW1ULjYFQ9ERTKwiIiIs9WZe0pMx5KZhzUpGfAjwjlMiw3WLSvBb7A9D/EOJZSRewulrmJMHeENuc36zYdq4dS8SOa1hc7Ur+wVN1KfwzITVayBORoeW4sbk3aflJG8SLX3kX1SBMeciRmEiDDHs2AaEUFNPj2F4Gi5A77bV8nKLOW0REU6jWDoKj07SJKJNRH7QSMYucXOiPl2EuJzknNwqQooJ4nSNs1xbwXtj8A3UY2lkvpqm+WZqTaaT+mqb5ZmpScIquRzdu75eikx/d9VGNp5Mf8AbdO7JZmpVpWMdU6Uqk1LSmFaJGgwYhhiI+AAXEZjvcN1ZeyLXxh/C8zMMfkzMb8mXtpy3A5x1C57FzaAALBTwU8kbrukLuNvRadBCJgXvGjiVOTshy5zDCFC8EalC5qOZmbjzDmsaYsRzy1gs1tzewG8F5hYVtakcDIjdqJvIiKVNAvwK+8G0d1AwpKST2Bs7N/nzHQXaG9gsOxVZsc0Lb7FEtCiAmVlv4mPmzFrSLNPWbdl1fEmPfKg+YI+Bh+H/wCBZXSj3Oa2nZ8TzbgNpWVXzaQzdpP2XuykwMhuWX5Vs9nb6p7ZlqMIVSXosm45Es32kx8V/jPyjsGf/UrlrFQgUqmTM/NOyYUvDMRx6hoXL1Tno1SqE1PTDi6LMxXRXXN7XN7dQzAdAViKgpoiHNYLjaoOjQ+SQvcdAXyos2KWV1biwiWREWR06FdGxbR3UnC76lEZabqjh7LNnEIfL35z2hVbhSixMQYgkqY0OyIr7xXD+WGM7j0Zs3WQui5KBDfNNZAYGy0o0Q4bG5gLCwsFQr3uwBEz4n6B9z4BZnSE1hgeJ+y2EnAEvLshjSBnPSi90VuNjY2BjdQXz50m5WdC84saFCIEWIxhOjKcBdfs6FznsoV/b7FUdsN7XSkn+RBtvkfOe12bqAXtWaWmNQ/BBsuhffJXlMHxAnvkrymD4gXJlm/pWLN/Sl1o5o/n8vddae+SvKYPiBDOyoH+8wfEC5Ms39Kx8P6UuEzR/P5e6sDZgr+2mIxIQImVKSDbXafminO49NhYd6gKxdtrZQWbjjBLhakMQiYGDYiLFxxgs3BNgQlwpURFucIUR+IsQSlNFxCiOyozhvQxndq7UK8veGNLjsVqbG1J2mwiJqKwtnKo7LNwLiEMzR2jP/qVg06B7vLNbazjncvggsbNVENhtAgQQA0AZgBoW3iPZCY6JEcGMaLuc42AHCVk0f6mpfUnUPwt8NZXzFTIXa9Z0rX4gpclWKZFk6lDfElnWc9jXuZlWNxnGfSoT+BsKDMKNF83F1qdbdUo/wBRk/GbrTbmlc4yfjN1q1Uw1EhGKkwPAH6rkMskQsL8yFBfwPhTmWJ5uLrWPwRhTmWJ5uLrU725pXOMn4zdabc0rnGT8ZutVcjrv3P9WqbK5O/mVBPwRhTmaJ5yJrT8E4U5miebia1O9uaVzjJ+M3WjaxSyQBUZQk5gBGbn+6ZHX/uf6hMrk7+ZUXoVGpFBjRYtGppgR4rPZl5jOeQOi6l1Oge7yzWn5jnd1r6Mlp3l+lNTUckcmMmkwzqGi1lXlmxn/t0REWgoF+XaLELSzMhBhxS2XpEo9ts5MBulbxRXH+LmYRp0GO2AJiZmIuRCgl+SLDO5xPAB9yFBPE6VmC1xb3hSRBxeA0XJX0+5/wBlk/LtT3P+yyfl2qut2mdv/wAEl/Mn0pu1TvMkDzJ9Kp5DJ27/AJei0MlqOoOfurF90/ssn5dqr/HOM30Crtp8hR6Q57IYfG9vK5VidAFiN7T1heO7TOn+iS/mT6VW1TnY9SqEzPzbg6PMRTEdbevvDoGjsU0FI+N+EZXO429FYpqR5f8AmtsFLN0yp8y4f8k71pumVPmXD/knetQlFeV/JIOqptumVPmXD/kneteE9shVGdko8q6l0WCIzCwxIMmQ9lxa7SXEX7FEEXEFJCNOCgGhXBsR0cU+hTNcjMtMTpMGXdviGDnPaR9gqso1Nj1iqStOlf8AbTMQMBtfJG+ewXPYui4MpBbElqZKNyZWVYIbQN4ALP6TndFDgs+J2gcSq1fLYBnieC2VJl/Yywc4fG/OereUJ2aK9tfh9lMgutHqDi13RCHzd+YdpVh5mg57ABc2bIFd/EGKJuaY/KloZ9jL2ObIbvjrNzfpCs00DYImxN1BZtDEZ58M6hp9FG+wJ2BEU9gvo07AnYERLBEt0KcbElDZUsQmoTLMqVpjRGNxmMTPkDssT1gKEDfV94NorqFhWSkHNyZyb/PmOhztA7BYdiq1s4p4TJt2cdip1smDHgjWdHqprJTImoXtAwtF7Z19K8ZeGIMJjG6Giy9QpIA8Rtxhu7avmXWubLKIimXEKjuKsO0SsOgzFZp7pt8IFkO0V7LA6flcOBSJYIuvEgcWkMNjvXpjyx1wq9/BOEL/APLz/NRvUn4Kwhv4df5mN6lYWSF+X5mkgXPAqGT1vb/1Cs5W7eeZVM4pZgTDk1ClImF4keNEYXua2ciDIF7C93b9j3LS7fYE+jI3nn61o8Yzk5UMT1GZqMGLBjOjFogxGkGGwZmix6B25ytJmV+Jr2sAe653rbipw5gLnG/EqbbfYE+jI/nn+pRSqR5SYn48aQlBKSrnflQMsuyBa1rnOeHtXyWCKRTxwiM3BPiboiIimUu2PK7R8OVGYqNUZHiTPs/Zy4hQw4Mv8xOcZ9A71O6fspYdlst0WFPmI7fEIaP3Kls3AirvpmPlbK7W3V4/dVZaSOUku2q4cT7K9Nm6FOStHhTjJyNDMNj4jA0NBzE3uc4F1T28iKde4KaOAEMRERdU6LOhLZl+4EGLHithQIb4sR3yw4bS5x6gM6ITZSXY2oW3mKZdsZpMrKD3mPwWaRYHrNuwFXzTwZudiTTh8LczVD9j+hRcO4YJm4DoNRqL8qKxw+JjBma0/wCbfqKsCSge7yzGb9rk9KyZf1NY2P8A5ZpPHYPDWvn62fDcSOA4bV9CIi1VmIiIiIiIiIdC/LtGZfpFwi6KE4qw5TsStMGrwjLTbc0GdhgZTRfQeFvQfsVS2KML1LDM0YVQhXhOdaDMsH5cUdB3j0HP/ldMTMvDmG5MRoPAd8LSVGQZ7q+TqUuycp8X5mPbcDg6iszGzUbvzvxM620cfVadLWGPQNW70XM6K2ZnYso748R0tWpqDBcbshOgB5YODKuLry3KqZ9QTHkx6lYzjSa8YOYWrlsW2/Iqq0VqblVM+oJjyg9SblVM+oJjyg9SZxpO0HMJlsXfyKqtFam5VTPqCY8oPUm5VTPqCY8oPUmcaTtBzCZbF38iqrRWpuVUz6gmPKD1JuVUz6gmPKD1JnGk7QcwmWxd/Iqq19tLpU/V4/sKZJxpqJexEJt7HpOgdqtWlbGuH5KN7afnZqohudsH2fsmnrsbnvU2kJZ0KXbLUmTgyMq3Q2EwMH+FDJ0rAPwxHDdubp9lDJXgfAPE6FWtE2J3NyI+JKg2A3SZSW+J56C7e7AetT+i0un0pphYepUOXuLOj5OU93W45/ut1ApUMHKmHe1dwby2DGNY0BjQ0cACjxdbU/GcW3cNJ57FlzVZfrN/pyWulqc/2zY01FL3g3stmFlFdp6WOnaWs26+9U3PLjcoiIrK8oiIiL4axV5Ki0+JP1OOIEtDtlPLS7SbDMLk5yo2NlHB5/qrh/6kb0KE7OGIWxZ6VoMKI3JgWmI9j/OQQ0ad4XPaFVpiNJJym964Stel6PZJGHvOkrojdQwfzq7ykb0JuoYP51d5SN6Fztlt4ze9MpvGH7ly/erOa4N5+Xouid1DB/OrvKRvQsO2TcGuBDqq4g7xlI3oXO+W3jN70y28ZvehsdBXM1wbz/vBdAboGBOXDycb0JugYD5cPJxvQuf8tvGb3plt4ze9V8lp+o3kF7zdH1zzXQG6BgTlo8nG9CboGBOWjycb0Ln/AC28ZvemU3jD9yZLT9RvIJm6PrnmugN0DAnLR5ON6E3QMCctHk43oXP+U3jD9yZTeMP3JktP1G8gmbo+uea6A3QMCctHk43oTdAwJy0eTjehc/ZTeMO9MpvGHemS0/UbyCZuj6x5roJuyDgVpBE8ARo/g43oXvun4PAsKo4D/wASN6FztlN4w70ym8Yd6kjjjj+AAcAuHoyE63Hn7LordPwfzq/ykb0JuoYP51d5SN6FztlN4w70Dm8Yd6kv3rma4N5/3gujIOyXhOPHhQINSe+LFeGMaJSNncTYD5eEqUMmYboxgh14gFyADmVE7ENHZOVuLWI4ypanNymfqinR3C57ldVKbkwnTEUgPjG9+hVJahzZ2RN26T3D3KzKqCOJxDCdH1WzRYBBFwbrKuqkiIiItXUJARXh8GVl3PJu974bST3hfIKZH3paT8Jmpb6wSwVKaixrsIyOHAqVspaLWWh2smOTSXht1LO1kxyaS8Jupb5FFm0dq/zey7jzuC0O1kxyaS8JupY2smOTSXht1LfombR2r/N7JjzuC0G1kxyaS8NupNrJjk0l4bdS36Jm0dq/zeyY87gtBtZMcmkvDbqTayY5NJeG3Ut+iZtHav8AN7JjzuC0O1kxyaS8JupY2smOTSXht1LfombR2r/N7JjzuC0G1kxyaS8NupNrJjk0l4bdS36Jm0dq/wA3smPO4LQ7WTHJpLwm6ljayY5NJeG3Ut+iZtHav83smPO4LQbWTHJpLw26k2smOTSXht1LfombR2r/ADeyY87gtGynzWSIRZChwi4OcIbQP8BbCYhOGSIeYAAC29nX12CWCkjoI4w7SSTtJuV5dISvGWYWtNxa5vbgXsEssq4xuCLKMoiIvSL/2Q=="/>
          <p:cNvSpPr>
            <a:spLocks noChangeAspect="1" noChangeArrowheads="1"/>
          </p:cNvSpPr>
          <p:nvPr/>
        </p:nvSpPr>
        <p:spPr bwMode="auto">
          <a:xfrm>
            <a:off x="520700" y="-104775"/>
            <a:ext cx="1495425" cy="1143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694505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612648" y="228600"/>
            <a:ext cx="7114032"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ctr" anchorCtr="0" compatLnSpc="1">
            <a:prstTxWarp prst="textNoShape">
              <a:avLst/>
            </a:prstTxWarp>
          </a:bodyPr>
          <a:lst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a:lstStyle>
          <a:p>
            <a:pPr algn="ctr"/>
            <a:r>
              <a:rPr lang="en-US" dirty="0"/>
              <a:t>Uniform Guidelines</a:t>
            </a:r>
          </a:p>
        </p:txBody>
      </p:sp>
      <p:sp>
        <p:nvSpPr>
          <p:cNvPr id="6" name="Content Placeholder 2"/>
          <p:cNvSpPr txBox="1">
            <a:spLocks/>
          </p:cNvSpPr>
          <p:nvPr/>
        </p:nvSpPr>
        <p:spPr>
          <a:xfrm>
            <a:off x="157162" y="1600200"/>
            <a:ext cx="8153400" cy="4495800"/>
          </a:xfrm>
          <a:prstGeom prst="rect">
            <a:avLst/>
          </a:prstGeom>
        </p:spPr>
        <p:txBody>
          <a:bodyPr>
            <a:noAutofit/>
          </a:bodyPr>
          <a:lst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a:lstStyle>
          <a:p>
            <a:pPr marL="342900" indent="-342900">
              <a:buFont typeface="Arial" pitchFamily="34" charset="0"/>
              <a:buChar char="•"/>
            </a:pPr>
            <a:r>
              <a:rPr lang="en-US" sz="2400" dirty="0"/>
              <a:t>Competitors may compete bare footed or with proper athletic footwear on one or both feet. The purpose of shoes for competition is to give protection and stability to the feet and a firm grip on the ground. Such shoes, however, must not be constructed so as to give the competitor and additional assistance, and no spring or device or any kind may be incorporated in the shoes. A strap over the instep is permitted. </a:t>
            </a:r>
          </a:p>
        </p:txBody>
      </p:sp>
      <p:sp>
        <p:nvSpPr>
          <p:cNvPr id="7" name="AutoShape 4" descr="data:image/jpeg;base64,/9j/4AAQSkZJRgABAQAAAQABAAD/2wBDAAkGBwgHBgkIBwgKCgkLDRYPDQwMDRsUFRAWIB0iIiAdHx8kKDQsJCYxJx8fLT0tMTU3Ojo6Iys/RD84QzQ5Ojf/2wBDAQoKCg0MDRoPDxo3JR8lNzc3Nzc3Nzc3Nzc3Nzc3Nzc3Nzc3Nzc3Nzc3Nzc3Nzc3Nzc3Nzc3Nzc3Nzc3Nzc3Nzf/wAARCACNALgDASIAAhEBAxEB/8QAHAABAAIDAQEBAAAAAAAAAAAAAAYHAQUIAwQC/8QARxAAAQIEAQQPBgQFAQkAAAAAAQACAwQFEQYSITHRBxUXQVFSVFVhcYGRk5TSExQiMlahFiNikiRCRWWxgjM0NTZDRnSEwf/EABoBAQADAQEBAAAAAAAAAAAAAAADBAUBAgb/xAA4EQABAwIACggEBwEBAAAAAAABAAIDBBESExQVITFBUXGRBVJTYYGS0eEyobHBIiMkVGKi8ELx/9oADAMBAAIRAxEAPwC8UREREREREREREREREWLrS1/FdGw/DLqnOw2PtcQWHKiO6mjOi9NaXGzRdbq6+So1SRpcAx6jNwZaFxorw2/UqfxFsvT8210GgSokmH/rxwHxOxudo+6rqoT85U5l0zUZmLMxz/PEdc9nAOpFow9GSP0v0BdE7oOFOeZf76k3QMKc8y/31Lm66X6+9NKt5pi3ldI7oGFOeZf76k3QMKc8y/31Lm6/X3pfr700pmmPeV0jugYU55l/vqTdAwpzzL/fUubr9fel+vvTSmaYt5XSO6DhQf1mX++pN0HCnPMv99S5uv1pdNKZpj3ldYyc5LT0tDmZSMyNAiNDmRGOuHDrXuFzLhLFtUwvM5chEy5ZzrxZWIfgf0jinpHbdXxhLGFMxRLZclELJhg/NlohAezWOkIs2qonwG+sb1I0WLoiprKIiIiXusHQqmx7smVCjYhi02i+6Ohy7Q2M+Kwu/M0kCxGgWRSwwvmdgsVtIqC3X8TcFN8B3qWd17E3BTfAd6ly6t5tn7uavxfiI9sNjnucAGgkk7yobdexNwU3wHepfJVdk/ENUp0zITBkmwZmG6HEMKEQ7JIsbHK4Eug6MnvpsvrxZsmVqqTMeXpUwJKRa9zWOgj8yK29gS46L9FlA4jnRHufEc573HKc9xuXHhJ31+QWnMCAi6t6KGOJtmhLnhREXVKiIFIMJ4TncURJpspEhQYcs1rnxY1w250DNv5iuEgC5Xl72sGE7Uo+isLcoqPO9N/edS1uIMATVCpUaoTNUkYjIeSAyG4lzySAAO9RCoiJsHAnioW1ULjYFQ9ERTKwiIiIs9WZe0pMx5KZhzUpGfAjwjlMiw3WLSvBb7A9D/EOJZSRewulrmJMHeENuc36zYdq4dS8SOa1hc7Ur+wVN1KfwzITVayBORoeW4sbk3aflJG8SLX3kX1SBMeciRmEiDDHs2AaEUFNPj2F4Gi5A77bV8nKLOW0REU6jWDoKj07SJKJNRH7QSMYucXOiPl2EuJzknNwqQooJ4nSNs1xbwXtj8A3UY2lkvpqm+WZqTaaT+mqb5ZmpScIquRzdu75eikx/d9VGNp5Mf8AbdO7JZmpVpWMdU6Uqk1LSmFaJGgwYhhiI+AAXEZjvcN1ZeyLXxh/C8zMMfkzMb8mXtpy3A5x1C57FzaAALBTwU8kbrukLuNvRadBCJgXvGjiVOTshy5zDCFC8EalC5qOZmbjzDmsaYsRzy1gs1tzewG8F5hYVtakcDIjdqJvIiKVNAvwK+8G0d1AwpKST2Bs7N/nzHQXaG9gsOxVZsc0Lb7FEtCiAmVlv4mPmzFrSLNPWbdl1fEmPfKg+YI+Bh+H/wCBZXSj3Oa2nZ8TzbgNpWVXzaQzdpP2XuykwMhuWX5Vs9nb6p7ZlqMIVSXosm45Es32kx8V/jPyjsGf/UrlrFQgUqmTM/NOyYUvDMRx6hoXL1Tno1SqE1PTDi6LMxXRXXN7XN7dQzAdAViKgpoiHNYLjaoOjQ+SQvcdAXyos2KWV1biwiWREWR06FdGxbR3UnC76lEZabqjh7LNnEIfL35z2hVbhSixMQYgkqY0OyIr7xXD+WGM7j0Zs3WQui5KBDfNNZAYGy0o0Q4bG5gLCwsFQr3uwBEz4n6B9z4BZnSE1hgeJ+y2EnAEvLshjSBnPSi90VuNjY2BjdQXz50m5WdC84saFCIEWIxhOjKcBdfs6FznsoV/b7FUdsN7XSkn+RBtvkfOe12bqAXtWaWmNQ/BBsuhffJXlMHxAnvkrymD4gXJlm/pWLN/Sl1o5o/n8vddae+SvKYPiBDOyoH+8wfEC5Ms39Kx8P6UuEzR/P5e6sDZgr+2mIxIQImVKSDbXafminO49NhYd6gKxdtrZQWbjjBLhakMQiYGDYiLFxxgs3BNgQlwpURFucIUR+IsQSlNFxCiOyozhvQxndq7UK8veGNLjsVqbG1J2mwiJqKwtnKo7LNwLiEMzR2jP/qVg06B7vLNbazjncvggsbNVENhtAgQQA0AZgBoW3iPZCY6JEcGMaLuc42AHCVk0f6mpfUnUPwt8NZXzFTIXa9Z0rX4gpclWKZFk6lDfElnWc9jXuZlWNxnGfSoT+BsKDMKNF83F1qdbdUo/wBRk/GbrTbmlc4yfjN1q1Uw1EhGKkwPAH6rkMskQsL8yFBfwPhTmWJ5uLrWPwRhTmWJ5uLrU725pXOMn4zdabc0rnGT8ZutVcjrv3P9WqbK5O/mVBPwRhTmaJ5yJrT8E4U5miebia1O9uaVzjJ+M3WjaxSyQBUZQk5gBGbn+6ZHX/uf6hMrk7+ZUXoVGpFBjRYtGppgR4rPZl5jOeQOi6l1Oge7yzWn5jnd1r6Mlp3l+lNTUckcmMmkwzqGi1lXlmxn/t0REWgoF+XaLELSzMhBhxS2XpEo9ts5MBulbxRXH+LmYRp0GO2AJiZmIuRCgl+SLDO5xPAB9yFBPE6VmC1xb3hSRBxeA0XJX0+5/wBlk/LtT3P+yyfl2qut2mdv/wAEl/Mn0pu1TvMkDzJ9Kp5DJ27/AJei0MlqOoOfurF90/ssn5dqr/HOM30Crtp8hR6Q57IYfG9vK5VidAFiN7T1heO7TOn+iS/mT6VW1TnY9SqEzPzbg6PMRTEdbevvDoGjsU0FI+N+EZXO429FYpqR5f8AmtsFLN0yp8y4f8k71pumVPmXD/knetQlFeV/JIOqptumVPmXD/kneteE9shVGdko8q6l0WCIzCwxIMmQ9lxa7SXEX7FEEXEFJCNOCgGhXBsR0cU+hTNcjMtMTpMGXdviGDnPaR9gqso1Nj1iqStOlf8AbTMQMBtfJG+ewXPYui4MpBbElqZKNyZWVYIbQN4ALP6TndFDgs+J2gcSq1fLYBnieC2VJl/Yywc4fG/OereUJ2aK9tfh9lMgutHqDi13RCHzd+YdpVh5mg57ABc2bIFd/EGKJuaY/KloZ9jL2ObIbvjrNzfpCs00DYImxN1BZtDEZ58M6hp9FG+wJ2BEU9gvo07AnYERLBEt0KcbElDZUsQmoTLMqVpjRGNxmMTPkDssT1gKEDfV94NorqFhWSkHNyZyb/PmOhztA7BYdiq1s4p4TJt2cdip1smDHgjWdHqprJTImoXtAwtF7Z19K8ZeGIMJjG6Giy9QpIA8Rtxhu7avmXWubLKIimXEKjuKsO0SsOgzFZp7pt8IFkO0V7LA6flcOBSJYIuvEgcWkMNjvXpjyx1wq9/BOEL/APLz/NRvUn4Kwhv4df5mN6lYWSF+X5mkgXPAqGT1vb/1Cs5W7eeZVM4pZgTDk1ClImF4keNEYXua2ciDIF7C93b9j3LS7fYE+jI3nn61o8Yzk5UMT1GZqMGLBjOjFogxGkGGwZmix6B25ytJmV+Jr2sAe653rbipw5gLnG/EqbbfYE+jI/nn+pRSqR5SYn48aQlBKSrnflQMsuyBa1rnOeHtXyWCKRTxwiM3BPiboiIimUu2PK7R8OVGYqNUZHiTPs/Zy4hQw4Mv8xOcZ9A71O6fspYdlst0WFPmI7fEIaP3Kls3AirvpmPlbK7W3V4/dVZaSOUku2q4cT7K9Nm6FOStHhTjJyNDMNj4jA0NBzE3uc4F1T28iKde4KaOAEMRERdU6LOhLZl+4EGLHithQIb4sR3yw4bS5x6gM6ITZSXY2oW3mKZdsZpMrKD3mPwWaRYHrNuwFXzTwZudiTTh8LczVD9j+hRcO4YJm4DoNRqL8qKxw+JjBma0/wCbfqKsCSge7yzGb9rk9KyZf1NY2P8A5ZpPHYPDWvn62fDcSOA4bV9CIi1VmIiIiIiIiIdC/LtGZfpFwi6KE4qw5TsStMGrwjLTbc0GdhgZTRfQeFvQfsVS2KML1LDM0YVQhXhOdaDMsH5cUdB3j0HP/ldMTMvDmG5MRoPAd8LSVGQZ7q+TqUuycp8X5mPbcDg6iszGzUbvzvxM620cfVadLWGPQNW70XM6K2ZnYso748R0tWpqDBcbshOgB5YODKuLry3KqZ9QTHkx6lYzjSa8YOYWrlsW2/Iqq0VqblVM+oJjyg9SblVM+oJjyg9SZxpO0HMJlsXfyKqtFam5VTPqCY8oPUm5VTPqCY8oPUmcaTtBzCZbF38iqrRWpuVUz6gmPKD1JuVUz6gmPKD1JnGk7QcwmWxd/Iqq19tLpU/V4/sKZJxpqJexEJt7HpOgdqtWlbGuH5KN7afnZqohudsH2fsmnrsbnvU2kJZ0KXbLUmTgyMq3Q2EwMH+FDJ0rAPwxHDdubp9lDJXgfAPE6FWtE2J3NyI+JKg2A3SZSW+J56C7e7AetT+i0un0pphYepUOXuLOj5OU93W45/ut1ApUMHKmHe1dwby2DGNY0BjQ0cACjxdbU/GcW3cNJ57FlzVZfrN/pyWulqc/2zY01FL3g3stmFlFdp6WOnaWs26+9U3PLjcoiIrK8oiIiL4axV5Ki0+JP1OOIEtDtlPLS7SbDMLk5yo2NlHB5/qrh/6kb0KE7OGIWxZ6VoMKI3JgWmI9j/OQQ0ad4XPaFVpiNJJym964Stel6PZJGHvOkrojdQwfzq7ykb0JuoYP51d5SN6Fztlt4ze9MpvGH7ly/erOa4N5+Xouid1DB/OrvKRvQsO2TcGuBDqq4g7xlI3oXO+W3jN70y28ZvehsdBXM1wbz/vBdAboGBOXDycb0JugYD5cPJxvQuf8tvGb3plt4ze9V8lp+o3kF7zdH1zzXQG6BgTlo8nG9CboGBOWjycb0Ln/AC28ZvemU3jD9yZLT9RvIJm6PrnmugN0DAnLR5ON6E3QMCctHk43oXP+U3jD9yZTeMP3JktP1G8gmbo+uea6A3QMCctHk43oTdAwJy0eTjehc/ZTeMO9MpvGHemS0/UbyCZuj6x5roJuyDgVpBE8ARo/g43oXvun4PAsKo4D/wASN6FztlN4w70ym8Yd6kjjjj+AAcAuHoyE63Hn7LordPwfzq/ykb0JuoYP51d5SN6FztlN4w70Dm8Yd6kv3rma4N5/3gujIOyXhOPHhQINSe+LFeGMaJSNncTYD5eEqUMmYboxgh14gFyADmVE7ENHZOVuLWI4ypanNymfqinR3C57ldVKbkwnTEUgPjG9+hVJahzZ2RN26T3D3KzKqCOJxDCdH1WzRYBBFwbrKuqkiIiItXUJARXh8GVl3PJu974bST3hfIKZH3paT8Jmpb6wSwVKaixrsIyOHAqVspaLWWh2smOTSXht1LO1kxyaS8Jupb5FFm0dq/zey7jzuC0O1kxyaS8JupY2smOTSXht1LfombR2r/N7JjzuC0G1kxyaS8NupNrJjk0l4bdS36Jm0dq/zeyY87gtBtZMcmkvDbqTayY5NJeG3Ut+iZtHav8AN7JjzuC0O1kxyaS8JupY2smOTSXht1LfombR2r/N7JjzuC0G1kxyaS8NupNrJjk0l4bdS36Jm0dq/wA3smPO4LQ7WTHJpLwm6ljayY5NJeG3Ut+iZtHav83smPO4LQbWTHJpLw26k2smOTSXht1LfombR2r/ADeyY87gtGynzWSIRZChwi4OcIbQP8BbCYhOGSIeYAAC29nX12CWCkjoI4w7SSTtJuV5dISvGWYWtNxa5vbgXsEssq4xuCLKMoiIvSL/2Q=="/>
          <p:cNvSpPr>
            <a:spLocks noChangeAspect="1" noChangeArrowheads="1"/>
          </p:cNvSpPr>
          <p:nvPr/>
        </p:nvSpPr>
        <p:spPr bwMode="auto">
          <a:xfrm>
            <a:off x="63500" y="-561975"/>
            <a:ext cx="1495425" cy="1143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6" descr="data:image/jpeg;base64,/9j/4AAQSkZJRgABAQAAAQABAAD/2wBDAAkGBwgHBgkIBwgKCgkLDRYPDQwMDRsUFRAWIB0iIiAdHx8kKDQsJCYxJx8fLT0tMTU3Ojo6Iys/RD84QzQ5Ojf/2wBDAQoKCg0MDRoPDxo3JR8lNzc3Nzc3Nzc3Nzc3Nzc3Nzc3Nzc3Nzc3Nzc3Nzc3Nzc3Nzc3Nzc3Nzc3Nzc3Nzc3Nzf/wAARCACNALgDASIAAhEBAxEB/8QAHAABAAIDAQEBAAAAAAAAAAAAAAYHAQUIAwQC/8QARxAAAQIEAQQPBgQFAQkAAAAAAQACAwQFEQYSITHRBxUXQVFSVFVhcYGRk5TSExQiMlahFiNikiRCRWWxgjM0NTZDRnSEwf/EABoBAQADAQEBAAAAAAAAAAAAAAADBAUBAgb/xAA4EQABAwIACggEBwEBAAAAAAABAAIDBBESExQVITFBUXGRBVJTYYGS0eEyobHBIiMkVGKi8ELx/9oADAMBAAIRAxEAPwC8UREREREREREREREREWLrS1/FdGw/DLqnOw2PtcQWHKiO6mjOi9NaXGzRdbq6+So1SRpcAx6jNwZaFxorw2/UqfxFsvT8210GgSokmH/rxwHxOxudo+6rqoT85U5l0zUZmLMxz/PEdc9nAOpFow9GSP0v0BdE7oOFOeZf76k3QMKc8y/31Lm66X6+9NKt5pi3ldI7oGFOeZf76k3QMKc8y/31Lm6/X3pfr700pmmPeV0jugYU55l/vqTdAwpzzL/fUubr9fel+vvTSmaYt5XSO6DhQf1mX++pN0HCnPMv99S5uv1pdNKZpj3ldYyc5LT0tDmZSMyNAiNDmRGOuHDrXuFzLhLFtUwvM5chEy5ZzrxZWIfgf0jinpHbdXxhLGFMxRLZclELJhg/NlohAezWOkIs2qonwG+sb1I0WLoiprKIiIiXusHQqmx7smVCjYhi02i+6Ohy7Q2M+Kwu/M0kCxGgWRSwwvmdgsVtIqC3X8TcFN8B3qWd17E3BTfAd6ly6t5tn7uavxfiI9sNjnucAGgkk7yobdexNwU3wHepfJVdk/ENUp0zITBkmwZmG6HEMKEQ7JIsbHK4Eug6MnvpsvrxZsmVqqTMeXpUwJKRa9zWOgj8yK29gS46L9FlA4jnRHufEc573HKc9xuXHhJ31+QWnMCAi6t6KGOJtmhLnhREXVKiIFIMJ4TncURJpspEhQYcs1rnxY1w250DNv5iuEgC5Xl72sGE7Uo+isLcoqPO9N/edS1uIMATVCpUaoTNUkYjIeSAyG4lzySAAO9RCoiJsHAnioW1ULjYFQ9ERTKwiIiIs9WZe0pMx5KZhzUpGfAjwjlMiw3WLSvBb7A9D/EOJZSRewulrmJMHeENuc36zYdq4dS8SOa1hc7Ur+wVN1KfwzITVayBORoeW4sbk3aflJG8SLX3kX1SBMeciRmEiDDHs2AaEUFNPj2F4Gi5A77bV8nKLOW0REU6jWDoKj07SJKJNRH7QSMYucXOiPl2EuJzknNwqQooJ4nSNs1xbwXtj8A3UY2lkvpqm+WZqTaaT+mqb5ZmpScIquRzdu75eikx/d9VGNp5Mf8AbdO7JZmpVpWMdU6Uqk1LSmFaJGgwYhhiI+AAXEZjvcN1ZeyLXxh/C8zMMfkzMb8mXtpy3A5x1C57FzaAALBTwU8kbrukLuNvRadBCJgXvGjiVOTshy5zDCFC8EalC5qOZmbjzDmsaYsRzy1gs1tzewG8F5hYVtakcDIjdqJvIiKVNAvwK+8G0d1AwpKST2Bs7N/nzHQXaG9gsOxVZsc0Lb7FEtCiAmVlv4mPmzFrSLNPWbdl1fEmPfKg+YI+Bh+H/wCBZXSj3Oa2nZ8TzbgNpWVXzaQzdpP2XuykwMhuWX5Vs9nb6p7ZlqMIVSXosm45Es32kx8V/jPyjsGf/UrlrFQgUqmTM/NOyYUvDMRx6hoXL1Tno1SqE1PTDi6LMxXRXXN7XN7dQzAdAViKgpoiHNYLjaoOjQ+SQvcdAXyos2KWV1biwiWREWR06FdGxbR3UnC76lEZabqjh7LNnEIfL35z2hVbhSixMQYgkqY0OyIr7xXD+WGM7j0Zs3WQui5KBDfNNZAYGy0o0Q4bG5gLCwsFQr3uwBEz4n6B9z4BZnSE1hgeJ+y2EnAEvLshjSBnPSi90VuNjY2BjdQXz50m5WdC84saFCIEWIxhOjKcBdfs6FznsoV/b7FUdsN7XSkn+RBtvkfOe12bqAXtWaWmNQ/BBsuhffJXlMHxAnvkrymD4gXJlm/pWLN/Sl1o5o/n8vddae+SvKYPiBDOyoH+8wfEC5Ms39Kx8P6UuEzR/P5e6sDZgr+2mIxIQImVKSDbXafminO49NhYd6gKxdtrZQWbjjBLhakMQiYGDYiLFxxgs3BNgQlwpURFucIUR+IsQSlNFxCiOyozhvQxndq7UK8veGNLjsVqbG1J2mwiJqKwtnKo7LNwLiEMzR2jP/qVg06B7vLNbazjncvggsbNVENhtAgQQA0AZgBoW3iPZCY6JEcGMaLuc42AHCVk0f6mpfUnUPwt8NZXzFTIXa9Z0rX4gpclWKZFk6lDfElnWc9jXuZlWNxnGfSoT+BsKDMKNF83F1qdbdUo/wBRk/GbrTbmlc4yfjN1q1Uw1EhGKkwPAH6rkMskQsL8yFBfwPhTmWJ5uLrWPwRhTmWJ5uLrU725pXOMn4zdabc0rnGT8ZutVcjrv3P9WqbK5O/mVBPwRhTmaJ5yJrT8E4U5miebia1O9uaVzjJ+M3WjaxSyQBUZQk5gBGbn+6ZHX/uf6hMrk7+ZUXoVGpFBjRYtGppgR4rPZl5jOeQOi6l1Oge7yzWn5jnd1r6Mlp3l+lNTUckcmMmkwzqGi1lXlmxn/t0REWgoF+XaLELSzMhBhxS2XpEo9ts5MBulbxRXH+LmYRp0GO2AJiZmIuRCgl+SLDO5xPAB9yFBPE6VmC1xb3hSRBxeA0XJX0+5/wBlk/LtT3P+yyfl2qut2mdv/wAEl/Mn0pu1TvMkDzJ9Kp5DJ27/AJei0MlqOoOfurF90/ssn5dqr/HOM30Crtp8hR6Q57IYfG9vK5VidAFiN7T1heO7TOn+iS/mT6VW1TnY9SqEzPzbg6PMRTEdbevvDoGjsU0FI+N+EZXO429FYpqR5f8AmtsFLN0yp8y4f8k71pumVPmXD/knetQlFeV/JIOqptumVPmXD/kneteE9shVGdko8q6l0WCIzCwxIMmQ9lxa7SXEX7FEEXEFJCNOCgGhXBsR0cU+hTNcjMtMTpMGXdviGDnPaR9gqso1Nj1iqStOlf8AbTMQMBtfJG+ewXPYui4MpBbElqZKNyZWVYIbQN4ALP6TndFDgs+J2gcSq1fLYBnieC2VJl/Yywc4fG/OereUJ2aK9tfh9lMgutHqDi13RCHzd+YdpVh5mg57ABc2bIFd/EGKJuaY/KloZ9jL2ObIbvjrNzfpCs00DYImxN1BZtDEZ58M6hp9FG+wJ2BEU9gvo07AnYERLBEt0KcbElDZUsQmoTLMqVpjRGNxmMTPkDssT1gKEDfV94NorqFhWSkHNyZyb/PmOhztA7BYdiq1s4p4TJt2cdip1smDHgjWdHqprJTImoXtAwtF7Z19K8ZeGIMJjG6Giy9QpIA8Rtxhu7avmXWubLKIimXEKjuKsO0SsOgzFZp7pt8IFkO0V7LA6flcOBSJYIuvEgcWkMNjvXpjyx1wq9/BOEL/APLz/NRvUn4Kwhv4df5mN6lYWSF+X5mkgXPAqGT1vb/1Cs5W7eeZVM4pZgTDk1ClImF4keNEYXua2ciDIF7C93b9j3LS7fYE+jI3nn61o8Yzk5UMT1GZqMGLBjOjFogxGkGGwZmix6B25ytJmV+Jr2sAe653rbipw5gLnG/EqbbfYE+jI/nn+pRSqR5SYn48aQlBKSrnflQMsuyBa1rnOeHtXyWCKRTxwiM3BPiboiIimUu2PK7R8OVGYqNUZHiTPs/Zy4hQw4Mv8xOcZ9A71O6fspYdlst0WFPmI7fEIaP3Kls3AirvpmPlbK7W3V4/dVZaSOUku2q4cT7K9Nm6FOStHhTjJyNDMNj4jA0NBzE3uc4F1T28iKde4KaOAEMRERdU6LOhLZl+4EGLHithQIb4sR3yw4bS5x6gM6ITZSXY2oW3mKZdsZpMrKD3mPwWaRYHrNuwFXzTwZudiTTh8LczVD9j+hRcO4YJm4DoNRqL8qKxw+JjBma0/wCbfqKsCSge7yzGb9rk9KyZf1NY2P8A5ZpPHYPDWvn62fDcSOA4bV9CIi1VmIiIiIiIiIdC/LtGZfpFwi6KE4qw5TsStMGrwjLTbc0GdhgZTRfQeFvQfsVS2KML1LDM0YVQhXhOdaDMsH5cUdB3j0HP/ldMTMvDmG5MRoPAd8LSVGQZ7q+TqUuycp8X5mPbcDg6iszGzUbvzvxM620cfVadLWGPQNW70XM6K2ZnYso748R0tWpqDBcbshOgB5YODKuLry3KqZ9QTHkx6lYzjSa8YOYWrlsW2/Iqq0VqblVM+oJjyg9SblVM+oJjyg9SZxpO0HMJlsXfyKqtFam5VTPqCY8oPUm5VTPqCY8oPUmcaTtBzCZbF38iqrRWpuVUz6gmPKD1JuVUz6gmPKD1JnGk7QcwmWxd/Iqq19tLpU/V4/sKZJxpqJexEJt7HpOgdqtWlbGuH5KN7afnZqohudsH2fsmnrsbnvU2kJZ0KXbLUmTgyMq3Q2EwMH+FDJ0rAPwxHDdubp9lDJXgfAPE6FWtE2J3NyI+JKg2A3SZSW+J56C7e7AetT+i0un0pphYepUOXuLOj5OU93W45/ut1ApUMHKmHe1dwby2DGNY0BjQ0cACjxdbU/GcW3cNJ57FlzVZfrN/pyWulqc/2zY01FL3g3stmFlFdp6WOnaWs26+9U3PLjcoiIrK8oiIiL4axV5Ki0+JP1OOIEtDtlPLS7SbDMLk5yo2NlHB5/qrh/6kb0KE7OGIWxZ6VoMKI3JgWmI9j/OQQ0ad4XPaFVpiNJJym964Stel6PZJGHvOkrojdQwfzq7ykb0JuoYP51d5SN6Fztlt4ze9MpvGH7ly/erOa4N5+Xouid1DB/OrvKRvQsO2TcGuBDqq4g7xlI3oXO+W3jN70y28ZvehsdBXM1wbz/vBdAboGBOXDycb0JugYD5cPJxvQuf8tvGb3plt4ze9V8lp+o3kF7zdH1zzXQG6BgTlo8nG9CboGBOWjycb0Ln/AC28ZvemU3jD9yZLT9RvIJm6PrnmugN0DAnLR5ON6E3QMCctHk43oXP+U3jD9yZTeMP3JktP1G8gmbo+uea6A3QMCctHk43oTdAwJy0eTjehc/ZTeMO9MpvGHemS0/UbyCZuj6x5roJuyDgVpBE8ARo/g43oXvun4PAsKo4D/wASN6FztlN4w70ym8Yd6kjjjj+AAcAuHoyE63Hn7LordPwfzq/ykb0JuoYP51d5SN6FztlN4w70Dm8Yd6kv3rma4N5/3gujIOyXhOPHhQINSe+LFeGMaJSNncTYD5eEqUMmYboxgh14gFyADmVE7ENHZOVuLWI4ypanNymfqinR3C57ldVKbkwnTEUgPjG9+hVJahzZ2RN26T3D3KzKqCOJxDCdH1WzRYBBFwbrKuqkiIiItXUJARXh8GVl3PJu974bST3hfIKZH3paT8Jmpb6wSwVKaixrsIyOHAqVspaLWWh2smOTSXht1LO1kxyaS8Jupb5FFm0dq/zey7jzuC0O1kxyaS8JupY2smOTSXht1LfombR2r/N7JjzuC0G1kxyaS8NupNrJjk0l4bdS36Jm0dq/zeyY87gtBtZMcmkvDbqTayY5NJeG3Ut+iZtHav8AN7JjzuC0O1kxyaS8JupY2smOTSXht1LfombR2r/N7JjzuC0G1kxyaS8NupNrJjk0l4bdS36Jm0dq/wA3smPO4LQ7WTHJpLwm6ljayY5NJeG3Ut+iZtHav83smPO4LQbWTHJpLw26k2smOTSXht1LfombR2r/ADeyY87gtGynzWSIRZChwi4OcIbQP8BbCYhOGSIeYAAC29nX12CWCkjoI4w7SSTtJuV5dISvGWYWtNxa5vbgXsEssq4xuCLKMoiIvSL/2Q=="/>
          <p:cNvSpPr>
            <a:spLocks noChangeAspect="1" noChangeArrowheads="1"/>
          </p:cNvSpPr>
          <p:nvPr/>
        </p:nvSpPr>
        <p:spPr bwMode="auto">
          <a:xfrm>
            <a:off x="215900" y="-409575"/>
            <a:ext cx="1495425" cy="1143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8" descr="data:image/jpeg;base64,/9j/4AAQSkZJRgABAQAAAQABAAD/2wBDAAkGBwgHBgkIBwgKCgkLDRYPDQwMDRsUFRAWIB0iIiAdHx8kKDQsJCYxJx8fLT0tMTU3Ojo6Iys/RD84QzQ5Ojf/2wBDAQoKCg0MDRoPDxo3JR8lNzc3Nzc3Nzc3Nzc3Nzc3Nzc3Nzc3Nzc3Nzc3Nzc3Nzc3Nzc3Nzc3Nzc3Nzc3Nzc3Nzf/wAARCACNALgDASIAAhEBAxEB/8QAHAABAAIDAQEBAAAAAAAAAAAAAAYHAQUIAwQC/8QARxAAAQIEAQQPBgQFAQkAAAAAAQACAwQFEQYSITHRBxUXQVFSVFVhcYGRk5TSExQiMlahFiNikiRCRWWxgjM0NTZDRnSEwf/EABoBAQADAQEBAAAAAAAAAAAAAAADBAUBAgb/xAA4EQABAwIACggEBwEBAAAAAAABAAIDBBESExQVITFBUXGRBVJTYYGS0eEyobHBIiMkVGKi8ELx/9oADAMBAAIRAxEAPwC8UREREREREREREREREWLrS1/FdGw/DLqnOw2PtcQWHKiO6mjOi9NaXGzRdbq6+So1SRpcAx6jNwZaFxorw2/UqfxFsvT8210GgSokmH/rxwHxOxudo+6rqoT85U5l0zUZmLMxz/PEdc9nAOpFow9GSP0v0BdE7oOFOeZf76k3QMKc8y/31Lm66X6+9NKt5pi3ldI7oGFOeZf76k3QMKc8y/31Lm6/X3pfr700pmmPeV0jugYU55l/vqTdAwpzzL/fUubr9fel+vvTSmaYt5XSO6DhQf1mX++pN0HCnPMv99S5uv1pdNKZpj3ldYyc5LT0tDmZSMyNAiNDmRGOuHDrXuFzLhLFtUwvM5chEy5ZzrxZWIfgf0jinpHbdXxhLGFMxRLZclELJhg/NlohAezWOkIs2qonwG+sb1I0WLoiprKIiIiXusHQqmx7smVCjYhi02i+6Ohy7Q2M+Kwu/M0kCxGgWRSwwvmdgsVtIqC3X8TcFN8B3qWd17E3BTfAd6ly6t5tn7uavxfiI9sNjnucAGgkk7yobdexNwU3wHepfJVdk/ENUp0zITBkmwZmG6HEMKEQ7JIsbHK4Eug6MnvpsvrxZsmVqqTMeXpUwJKRa9zWOgj8yK29gS46L9FlA4jnRHufEc573HKc9xuXHhJ31+QWnMCAi6t6KGOJtmhLnhREXVKiIFIMJ4TncURJpspEhQYcs1rnxY1w250DNv5iuEgC5Xl72sGE7Uo+isLcoqPO9N/edS1uIMATVCpUaoTNUkYjIeSAyG4lzySAAO9RCoiJsHAnioW1ULjYFQ9ERTKwiIiIs9WZe0pMx5KZhzUpGfAjwjlMiw3WLSvBb7A9D/EOJZSRewulrmJMHeENuc36zYdq4dS8SOa1hc7Ur+wVN1KfwzITVayBORoeW4sbk3aflJG8SLX3kX1SBMeciRmEiDDHs2AaEUFNPj2F4Gi5A77bV8nKLOW0REU6jWDoKj07SJKJNRH7QSMYucXOiPl2EuJzknNwqQooJ4nSNs1xbwXtj8A3UY2lkvpqm+WZqTaaT+mqb5ZmpScIquRzdu75eikx/d9VGNp5Mf8AbdO7JZmpVpWMdU6Uqk1LSmFaJGgwYhhiI+AAXEZjvcN1ZeyLXxh/C8zMMfkzMb8mXtpy3A5x1C57FzaAALBTwU8kbrukLuNvRadBCJgXvGjiVOTshy5zDCFC8EalC5qOZmbjzDmsaYsRzy1gs1tzewG8F5hYVtakcDIjdqJvIiKVNAvwK+8G0d1AwpKST2Bs7N/nzHQXaG9gsOxVZsc0Lb7FEtCiAmVlv4mPmzFrSLNPWbdl1fEmPfKg+YI+Bh+H/wCBZXSj3Oa2nZ8TzbgNpWVXzaQzdpP2XuykwMhuWX5Vs9nb6p7ZlqMIVSXosm45Es32kx8V/jPyjsGf/UrlrFQgUqmTM/NOyYUvDMRx6hoXL1Tno1SqE1PTDi6LMxXRXXN7XN7dQzAdAViKgpoiHNYLjaoOjQ+SQvcdAXyos2KWV1biwiWREWR06FdGxbR3UnC76lEZabqjh7LNnEIfL35z2hVbhSixMQYgkqY0OyIr7xXD+WGM7j0Zs3WQui5KBDfNNZAYGy0o0Q4bG5gLCwsFQr3uwBEz4n6B9z4BZnSE1hgeJ+y2EnAEvLshjSBnPSi90VuNjY2BjdQXz50m5WdC84saFCIEWIxhOjKcBdfs6FznsoV/b7FUdsN7XSkn+RBtvkfOe12bqAXtWaWmNQ/BBsuhffJXlMHxAnvkrymD4gXJlm/pWLN/Sl1o5o/n8vddae+SvKYPiBDOyoH+8wfEC5Ms39Kx8P6UuEzR/P5e6sDZgr+2mIxIQImVKSDbXafminO49NhYd6gKxdtrZQWbjjBLhakMQiYGDYiLFxxgs3BNgQlwpURFucIUR+IsQSlNFxCiOyozhvQxndq7UK8veGNLjsVqbG1J2mwiJqKwtnKo7LNwLiEMzR2jP/qVg06B7vLNbazjncvggsbNVENhtAgQQA0AZgBoW3iPZCY6JEcGMaLuc42AHCVk0f6mpfUnUPwt8NZXzFTIXa9Z0rX4gpclWKZFk6lDfElnWc9jXuZlWNxnGfSoT+BsKDMKNF83F1qdbdUo/wBRk/GbrTbmlc4yfjN1q1Uw1EhGKkwPAH6rkMskQsL8yFBfwPhTmWJ5uLrWPwRhTmWJ5uLrU725pXOMn4zdabc0rnGT8ZutVcjrv3P9WqbK5O/mVBPwRhTmaJ5yJrT8E4U5miebia1O9uaVzjJ+M3WjaxSyQBUZQk5gBGbn+6ZHX/uf6hMrk7+ZUXoVGpFBjRYtGppgR4rPZl5jOeQOi6l1Oge7yzWn5jnd1r6Mlp3l+lNTUckcmMmkwzqGi1lXlmxn/t0REWgoF+XaLELSzMhBhxS2XpEo9ts5MBulbxRXH+LmYRp0GO2AJiZmIuRCgl+SLDO5xPAB9yFBPE6VmC1xb3hSRBxeA0XJX0+5/wBlk/LtT3P+yyfl2qut2mdv/wAEl/Mn0pu1TvMkDzJ9Kp5DJ27/AJei0MlqOoOfurF90/ssn5dqr/HOM30Crtp8hR6Q57IYfG9vK5VidAFiN7T1heO7TOn+iS/mT6VW1TnY9SqEzPzbg6PMRTEdbevvDoGjsU0FI+N+EZXO429FYpqR5f8AmtsFLN0yp8y4f8k71pumVPmXD/knetQlFeV/JIOqptumVPmXD/kneteE9shVGdko8q6l0WCIzCwxIMmQ9lxa7SXEX7FEEXEFJCNOCgGhXBsR0cU+hTNcjMtMTpMGXdviGDnPaR9gqso1Nj1iqStOlf8AbTMQMBtfJG+ewXPYui4MpBbElqZKNyZWVYIbQN4ALP6TndFDgs+J2gcSq1fLYBnieC2VJl/Yywc4fG/OereUJ2aK9tfh9lMgutHqDi13RCHzd+YdpVh5mg57ABc2bIFd/EGKJuaY/KloZ9jL2ObIbvjrNzfpCs00DYImxN1BZtDEZ58M6hp9FG+wJ2BEU9gvo07AnYERLBEt0KcbElDZUsQmoTLMqVpjRGNxmMTPkDssT1gKEDfV94NorqFhWSkHNyZyb/PmOhztA7BYdiq1s4p4TJt2cdip1smDHgjWdHqprJTImoXtAwtF7Z19K8ZeGIMJjG6Giy9QpIA8Rtxhu7avmXWubLKIimXEKjuKsO0SsOgzFZp7pt8IFkO0V7LA6flcOBSJYIuvEgcWkMNjvXpjyx1wq9/BOEL/APLz/NRvUn4Kwhv4df5mN6lYWSF+X5mkgXPAqGT1vb/1Cs5W7eeZVM4pZgTDk1ClImF4keNEYXua2ciDIF7C93b9j3LS7fYE+jI3nn61o8Yzk5UMT1GZqMGLBjOjFogxGkGGwZmix6B25ytJmV+Jr2sAe653rbipw5gLnG/EqbbfYE+jI/nn+pRSqR5SYn48aQlBKSrnflQMsuyBa1rnOeHtXyWCKRTxwiM3BPiboiIimUu2PK7R8OVGYqNUZHiTPs/Zy4hQw4Mv8xOcZ9A71O6fspYdlst0WFPmI7fEIaP3Kls3AirvpmPlbK7W3V4/dVZaSOUku2q4cT7K9Nm6FOStHhTjJyNDMNj4jA0NBzE3uc4F1T28iKde4KaOAEMRERdU6LOhLZl+4EGLHithQIb4sR3yw4bS5x6gM6ITZSXY2oW3mKZdsZpMrKD3mPwWaRYHrNuwFXzTwZudiTTh8LczVD9j+hRcO4YJm4DoNRqL8qKxw+JjBma0/wCbfqKsCSge7yzGb9rk9KyZf1NY2P8A5ZpPHYPDWvn62fDcSOA4bV9CIi1VmIiIiIiIiIdC/LtGZfpFwi6KE4qw5TsStMGrwjLTbc0GdhgZTRfQeFvQfsVS2KML1LDM0YVQhXhOdaDMsH5cUdB3j0HP/ldMTMvDmG5MRoPAd8LSVGQZ7q+TqUuycp8X5mPbcDg6iszGzUbvzvxM620cfVadLWGPQNW70XM6K2ZnYso748R0tWpqDBcbshOgB5YODKuLry3KqZ9QTHkx6lYzjSa8YOYWrlsW2/Iqq0VqblVM+oJjyg9SblVM+oJjyg9SZxpO0HMJlsXfyKqtFam5VTPqCY8oPUm5VTPqCY8oPUmcaTtBzCZbF38iqrRWpuVUz6gmPKD1JuVUz6gmPKD1JnGk7QcwmWxd/Iqq19tLpU/V4/sKZJxpqJexEJt7HpOgdqtWlbGuH5KN7afnZqohudsH2fsmnrsbnvU2kJZ0KXbLUmTgyMq3Q2EwMH+FDJ0rAPwxHDdubp9lDJXgfAPE6FWtE2J3NyI+JKg2A3SZSW+J56C7e7AetT+i0un0pphYepUOXuLOj5OU93W45/ut1ApUMHKmHe1dwby2DGNY0BjQ0cACjxdbU/GcW3cNJ57FlzVZfrN/pyWulqc/2zY01FL3g3stmFlFdp6WOnaWs26+9U3PLjcoiIrK8oiIiL4axV5Ki0+JP1OOIEtDtlPLS7SbDMLk5yo2NlHB5/qrh/6kb0KE7OGIWxZ6VoMKI3JgWmI9j/OQQ0ad4XPaFVpiNJJym964Stel6PZJGHvOkrojdQwfzq7ykb0JuoYP51d5SN6Fztlt4ze9MpvGH7ly/erOa4N5+Xouid1DB/OrvKRvQsO2TcGuBDqq4g7xlI3oXO+W3jN70y28ZvehsdBXM1wbz/vBdAboGBOXDycb0JugYD5cPJxvQuf8tvGb3plt4ze9V8lp+o3kF7zdH1zzXQG6BgTlo8nG9CboGBOWjycb0Ln/AC28ZvemU3jD9yZLT9RvIJm6PrnmugN0DAnLR5ON6E3QMCctHk43oXP+U3jD9yZTeMP3JktP1G8gmbo+uea6A3QMCctHk43oTdAwJy0eTjehc/ZTeMO9MpvGHemS0/UbyCZuj6x5roJuyDgVpBE8ARo/g43oXvun4PAsKo4D/wASN6FztlN4w70ym8Yd6kjjjj+AAcAuHoyE63Hn7LordPwfzq/ykb0JuoYP51d5SN6FztlN4w70Dm8Yd6kv3rma4N5/3gujIOyXhOPHhQINSe+LFeGMaJSNncTYD5eEqUMmYboxgh14gFyADmVE7ENHZOVuLWI4ypanNymfqinR3C57ldVKbkwnTEUgPjG9+hVJahzZ2RN26T3D3KzKqCOJxDCdH1WzRYBBFwbrKuqkiIiItXUJARXh8GVl3PJu974bST3hfIKZH3paT8Jmpb6wSwVKaixrsIyOHAqVspaLWWh2smOTSXht1LO1kxyaS8Jupb5FFm0dq/zey7jzuC0O1kxyaS8JupY2smOTSXht1LfombR2r/N7JjzuC0G1kxyaS8NupNrJjk0l4bdS36Jm0dq/zeyY87gtBtZMcmkvDbqTayY5NJeG3Ut+iZtHav8AN7JjzuC0O1kxyaS8JupY2smOTSXht1LfombR2r/N7JjzuC0G1kxyaS8NupNrJjk0l4bdS36Jm0dq/wA3smPO4LQ7WTHJpLwm6ljayY5NJeG3Ut+iZtHav83smPO4LQbWTHJpLw26k2smOTSXht1LfombR2r/ADeyY87gtGynzWSIRZChwi4OcIbQP8BbCYhOGSIeYAAC29nX12CWCkjoI4w7SSTtJuV5dISvGWYWtNxa5vbgXsEssq4xuCLKMoiIvSL/2Q=="/>
          <p:cNvSpPr>
            <a:spLocks noChangeAspect="1" noChangeArrowheads="1"/>
          </p:cNvSpPr>
          <p:nvPr/>
        </p:nvSpPr>
        <p:spPr bwMode="auto">
          <a:xfrm>
            <a:off x="368300" y="-257175"/>
            <a:ext cx="1495425" cy="1143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10" descr="data:image/jpeg;base64,/9j/4AAQSkZJRgABAQAAAQABAAD/2wBDAAkGBwgHBgkIBwgKCgkLDRYPDQwMDRsUFRAWIB0iIiAdHx8kKDQsJCYxJx8fLT0tMTU3Ojo6Iys/RD84QzQ5Ojf/2wBDAQoKCg0MDRoPDxo3JR8lNzc3Nzc3Nzc3Nzc3Nzc3Nzc3Nzc3Nzc3Nzc3Nzc3Nzc3Nzc3Nzc3Nzc3Nzc3Nzc3Nzf/wAARCACNALgDASIAAhEBAxEB/8QAHAABAAIDAQEBAAAAAAAAAAAAAAYHAQUIAwQC/8QARxAAAQIEAQQPBgQFAQkAAAAAAQACAwQFEQYSITHRBxUXQVFSVFVhcYGRk5TSExQiMlahFiNikiRCRWWxgjM0NTZDRnSEwf/EABoBAQADAQEBAAAAAAAAAAAAAAADBAUBAgb/xAA4EQABAwIACggEBwEBAAAAAAABAAIDBBESExQVITFBUXGRBVJTYYGS0eEyobHBIiMkVGKi8ELx/9oADAMBAAIRAxEAPwC8UREREREREREREREREWLrS1/FdGw/DLqnOw2PtcQWHKiO6mjOi9NaXGzRdbq6+So1SRpcAx6jNwZaFxorw2/UqfxFsvT8210GgSokmH/rxwHxOxudo+6rqoT85U5l0zUZmLMxz/PEdc9nAOpFow9GSP0v0BdE7oOFOeZf76k3QMKc8y/31Lm66X6+9NKt5pi3ldI7oGFOeZf76k3QMKc8y/31Lm6/X3pfr700pmmPeV0jugYU55l/vqTdAwpzzL/fUubr9fel+vvTSmaYt5XSO6DhQf1mX++pN0HCnPMv99S5uv1pdNKZpj3ldYyc5LT0tDmZSMyNAiNDmRGOuHDrXuFzLhLFtUwvM5chEy5ZzrxZWIfgf0jinpHbdXxhLGFMxRLZclELJhg/NlohAezWOkIs2qonwG+sb1I0WLoiprKIiIiXusHQqmx7smVCjYhi02i+6Ohy7Q2M+Kwu/M0kCxGgWRSwwvmdgsVtIqC3X8TcFN8B3qWd17E3BTfAd6ly6t5tn7uavxfiI9sNjnucAGgkk7yobdexNwU3wHepfJVdk/ENUp0zITBkmwZmG6HEMKEQ7JIsbHK4Eug6MnvpsvrxZsmVqqTMeXpUwJKRa9zWOgj8yK29gS46L9FlA4jnRHufEc573HKc9xuXHhJ31+QWnMCAi6t6KGOJtmhLnhREXVKiIFIMJ4TncURJpspEhQYcs1rnxY1w250DNv5iuEgC5Xl72sGE7Uo+isLcoqPO9N/edS1uIMATVCpUaoTNUkYjIeSAyG4lzySAAO9RCoiJsHAnioW1ULjYFQ9ERTKwiIiIs9WZe0pMx5KZhzUpGfAjwjlMiw3WLSvBb7A9D/EOJZSRewulrmJMHeENuc36zYdq4dS8SOa1hc7Ur+wVN1KfwzITVayBORoeW4sbk3aflJG8SLX3kX1SBMeciRmEiDDHs2AaEUFNPj2F4Gi5A77bV8nKLOW0REU6jWDoKj07SJKJNRH7QSMYucXOiPl2EuJzknNwqQooJ4nSNs1xbwXtj8A3UY2lkvpqm+WZqTaaT+mqb5ZmpScIquRzdu75eikx/d9VGNp5Mf8AbdO7JZmpVpWMdU6Uqk1LSmFaJGgwYhhiI+AAXEZjvcN1ZeyLXxh/C8zMMfkzMb8mXtpy3A5x1C57FzaAALBTwU8kbrukLuNvRadBCJgXvGjiVOTshy5zDCFC8EalC5qOZmbjzDmsaYsRzy1gs1tzewG8F5hYVtakcDIjdqJvIiKVNAvwK+8G0d1AwpKST2Bs7N/nzHQXaG9gsOxVZsc0Lb7FEtCiAmVlv4mPmzFrSLNPWbdl1fEmPfKg+YI+Bh+H/wCBZXSj3Oa2nZ8TzbgNpWVXzaQzdpP2XuykwMhuWX5Vs9nb6p7ZlqMIVSXosm45Es32kx8V/jPyjsGf/UrlrFQgUqmTM/NOyYUvDMRx6hoXL1Tno1SqE1PTDi6LMxXRXXN7XN7dQzAdAViKgpoiHNYLjaoOjQ+SQvcdAXyos2KWV1biwiWREWR06FdGxbR3UnC76lEZabqjh7LNnEIfL35z2hVbhSixMQYgkqY0OyIr7xXD+WGM7j0Zs3WQui5KBDfNNZAYGy0o0Q4bG5gLCwsFQr3uwBEz4n6B9z4BZnSE1hgeJ+y2EnAEvLshjSBnPSi90VuNjY2BjdQXz50m5WdC84saFCIEWIxhOjKcBdfs6FznsoV/b7FUdsN7XSkn+RBtvkfOe12bqAXtWaWmNQ/BBsuhffJXlMHxAnvkrymD4gXJlm/pWLN/Sl1o5o/n8vddae+SvKYPiBDOyoH+8wfEC5Ms39Kx8P6UuEzR/P5e6sDZgr+2mIxIQImVKSDbXafminO49NhYd6gKxdtrZQWbjjBLhakMQiYGDYiLFxxgs3BNgQlwpURFucIUR+IsQSlNFxCiOyozhvQxndq7UK8veGNLjsVqbG1J2mwiJqKwtnKo7LNwLiEMzR2jP/qVg06B7vLNbazjncvggsbNVENhtAgQQA0AZgBoW3iPZCY6JEcGMaLuc42AHCVk0f6mpfUnUPwt8NZXzFTIXa9Z0rX4gpclWKZFk6lDfElnWc9jXuZlWNxnGfSoT+BsKDMKNF83F1qdbdUo/wBRk/GbrTbmlc4yfjN1q1Uw1EhGKkwPAH6rkMskQsL8yFBfwPhTmWJ5uLrWPwRhTmWJ5uLrU725pXOMn4zdabc0rnGT8ZutVcjrv3P9WqbK5O/mVBPwRhTmaJ5yJrT8E4U5miebia1O9uaVzjJ+M3WjaxSyQBUZQk5gBGbn+6ZHX/uf6hMrk7+ZUXoVGpFBjRYtGppgR4rPZl5jOeQOi6l1Oge7yzWn5jnd1r6Mlp3l+lNTUckcmMmkwzqGi1lXlmxn/t0REWgoF+XaLELSzMhBhxS2XpEo9ts5MBulbxRXH+LmYRp0GO2AJiZmIuRCgl+SLDO5xPAB9yFBPE6VmC1xb3hSRBxeA0XJX0+5/wBlk/LtT3P+yyfl2qut2mdv/wAEl/Mn0pu1TvMkDzJ9Kp5DJ27/AJei0MlqOoOfurF90/ssn5dqr/HOM30Crtp8hR6Q57IYfG9vK5VidAFiN7T1heO7TOn+iS/mT6VW1TnY9SqEzPzbg6PMRTEdbevvDoGjsU0FI+N+EZXO429FYpqR5f8AmtsFLN0yp8y4f8k71pumVPmXD/knetQlFeV/JIOqptumVPmXD/kneteE9shVGdko8q6l0WCIzCwxIMmQ9lxa7SXEX7FEEXEFJCNOCgGhXBsR0cU+hTNcjMtMTpMGXdviGDnPaR9gqso1Nj1iqStOlf8AbTMQMBtfJG+ewXPYui4MpBbElqZKNyZWVYIbQN4ALP6TndFDgs+J2gcSq1fLYBnieC2VJl/Yywc4fG/OereUJ2aK9tfh9lMgutHqDi13RCHzd+YdpVh5mg57ABc2bIFd/EGKJuaY/KloZ9jL2ObIbvjrNzfpCs00DYImxN1BZtDEZ58M6hp9FG+wJ2BEU9gvo07AnYERLBEt0KcbElDZUsQmoTLMqVpjRGNxmMTPkDssT1gKEDfV94NorqFhWSkHNyZyb/PmOhztA7BYdiq1s4p4TJt2cdip1smDHgjWdHqprJTImoXtAwtF7Z19K8ZeGIMJjG6Giy9QpIA8Rtxhu7avmXWubLKIimXEKjuKsO0SsOgzFZp7pt8IFkO0V7LA6flcOBSJYIuvEgcWkMNjvXpjyx1wq9/BOEL/APLz/NRvUn4Kwhv4df5mN6lYWSF+X5mkgXPAqGT1vb/1Cs5W7eeZVM4pZgTDk1ClImF4keNEYXua2ciDIF7C93b9j3LS7fYE+jI3nn61o8Yzk5UMT1GZqMGLBjOjFogxGkGGwZmix6B25ytJmV+Jr2sAe653rbipw5gLnG/EqbbfYE+jI/nn+pRSqR5SYn48aQlBKSrnflQMsuyBa1rnOeHtXyWCKRTxwiM3BPiboiIimUu2PK7R8OVGYqNUZHiTPs/Zy4hQw4Mv8xOcZ9A71O6fspYdlst0WFPmI7fEIaP3Kls3AirvpmPlbK7W3V4/dVZaSOUku2q4cT7K9Nm6FOStHhTjJyNDMNj4jA0NBzE3uc4F1T28iKde4KaOAEMRERdU6LOhLZl+4EGLHithQIb4sR3yw4bS5x6gM6ITZSXY2oW3mKZdsZpMrKD3mPwWaRYHrNuwFXzTwZudiTTh8LczVD9j+hRcO4YJm4DoNRqL8qKxw+JjBma0/wCbfqKsCSge7yzGb9rk9KyZf1NY2P8A5ZpPHYPDWvn62fDcSOA4bV9CIi1VmIiIiIiIiIdC/LtGZfpFwi6KE4qw5TsStMGrwjLTbc0GdhgZTRfQeFvQfsVS2KML1LDM0YVQhXhOdaDMsH5cUdB3j0HP/ldMTMvDmG5MRoPAd8LSVGQZ7q+TqUuycp8X5mPbcDg6iszGzUbvzvxM620cfVadLWGPQNW70XM6K2ZnYso748R0tWpqDBcbshOgB5YODKuLry3KqZ9QTHkx6lYzjSa8YOYWrlsW2/Iqq0VqblVM+oJjyg9SblVM+oJjyg9SZxpO0HMJlsXfyKqtFam5VTPqCY8oPUm5VTPqCY8oPUmcaTtBzCZbF38iqrRWpuVUz6gmPKD1JuVUz6gmPKD1JnGk7QcwmWxd/Iqq19tLpU/V4/sKZJxpqJexEJt7HpOgdqtWlbGuH5KN7afnZqohudsH2fsmnrsbnvU2kJZ0KXbLUmTgyMq3Q2EwMH+FDJ0rAPwxHDdubp9lDJXgfAPE6FWtE2J3NyI+JKg2A3SZSW+J56C7e7AetT+i0un0pphYepUOXuLOj5OU93W45/ut1ApUMHKmHe1dwby2DGNY0BjQ0cACjxdbU/GcW3cNJ57FlzVZfrN/pyWulqc/2zY01FL3g3stmFlFdp6WOnaWs26+9U3PLjcoiIrK8oiIiL4axV5Ki0+JP1OOIEtDtlPLS7SbDMLk5yo2NlHB5/qrh/6kb0KE7OGIWxZ6VoMKI3JgWmI9j/OQQ0ad4XPaFVpiNJJym964Stel6PZJGHvOkrojdQwfzq7ykb0JuoYP51d5SN6Fztlt4ze9MpvGH7ly/erOa4N5+Xouid1DB/OrvKRvQsO2TcGuBDqq4g7xlI3oXO+W3jN70y28ZvehsdBXM1wbz/vBdAboGBOXDycb0JugYD5cPJxvQuf8tvGb3plt4ze9V8lp+o3kF7zdH1zzXQG6BgTlo8nG9CboGBOWjycb0Ln/AC28ZvemU3jD9yZLT9RvIJm6PrnmugN0DAnLR5ON6E3QMCctHk43oXP+U3jD9yZTeMP3JktP1G8gmbo+uea6A3QMCctHk43oTdAwJy0eTjehc/ZTeMO9MpvGHemS0/UbyCZuj6x5roJuyDgVpBE8ARo/g43oXvun4PAsKo4D/wASN6FztlN4w70ym8Yd6kjjjj+AAcAuHoyE63Hn7LordPwfzq/ykb0JuoYP51d5SN6FztlN4w70Dm8Yd6kv3rma4N5/3gujIOyXhOPHhQINSe+LFeGMaJSNncTYD5eEqUMmYboxgh14gFyADmVE7ENHZOVuLWI4ypanNymfqinR3C57ldVKbkwnTEUgPjG9+hVJahzZ2RN26T3D3KzKqCOJxDCdH1WzRYBBFwbrKuqkiIiItXUJARXh8GVl3PJu974bST3hfIKZH3paT8Jmpb6wSwVKaixrsIyOHAqVspaLWWh2smOTSXht1LO1kxyaS8Jupb5FFm0dq/zey7jzuC0O1kxyaS8JupY2smOTSXht1LfombR2r/N7JjzuC0G1kxyaS8NupNrJjk0l4bdS36Jm0dq/zeyY87gtBtZMcmkvDbqTayY5NJeG3Ut+iZtHav8AN7JjzuC0O1kxyaS8JupY2smOTSXht1LfombR2r/N7JjzuC0G1kxyaS8NupNrJjk0l4bdS36Jm0dq/wA3smPO4LQ7WTHJpLwm6ljayY5NJeG3Ut+iZtHav83smPO4LQbWTHJpLw26k2smOTSXht1LfombR2r/ADeyY87gtGynzWSIRZChwi4OcIbQP8BbCYhOGSIeYAAC29nX12CWCkjoI4w7SSTtJuV5dISvGWYWtNxa5vbgXsEssq4xuCLKMoiIvSL/2Q=="/>
          <p:cNvSpPr>
            <a:spLocks noChangeAspect="1" noChangeArrowheads="1"/>
          </p:cNvSpPr>
          <p:nvPr/>
        </p:nvSpPr>
        <p:spPr bwMode="auto">
          <a:xfrm>
            <a:off x="520700" y="-104775"/>
            <a:ext cx="1495425" cy="1143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4920063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672</TotalTime>
  <Words>4018</Words>
  <Application>Microsoft Office PowerPoint</Application>
  <PresentationFormat>On-screen Show (4:3)</PresentationFormat>
  <Paragraphs>274</Paragraphs>
  <Slides>48</Slides>
  <Notes>5</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48</vt:i4>
      </vt:variant>
    </vt:vector>
  </HeadingPairs>
  <TitlesOfParts>
    <vt:vector size="58" baseType="lpstr">
      <vt:lpstr>Arial</vt:lpstr>
      <vt:lpstr>Calibri</vt:lpstr>
      <vt:lpstr>Gill Sans</vt:lpstr>
      <vt:lpstr>Helvetica Neue</vt:lpstr>
      <vt:lpstr>Ubuntu</vt:lpstr>
      <vt:lpstr>Ubuntu Light</vt:lpstr>
      <vt:lpstr>SO_AP_Presentation</vt:lpstr>
      <vt:lpstr>Body White copy</vt:lpstr>
      <vt:lpstr>Blank</vt:lpstr>
      <vt:lpstr>1_Blank</vt:lpstr>
      <vt:lpstr>Athletics Official Rules</vt:lpstr>
      <vt:lpstr>Track Events</vt:lpstr>
      <vt:lpstr>Field Events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Track Events </vt:lpstr>
      <vt:lpstr>Track Events </vt:lpstr>
      <vt:lpstr>Track Events </vt:lpstr>
      <vt:lpstr>Track Events </vt:lpstr>
      <vt:lpstr>Lane Violations</vt:lpstr>
      <vt:lpstr>Standing Long Jump</vt:lpstr>
      <vt:lpstr>Standing Long Jump</vt:lpstr>
      <vt:lpstr>Running Long Jump</vt:lpstr>
      <vt:lpstr>Running Long Jump</vt:lpstr>
      <vt:lpstr>Shot Put</vt:lpstr>
      <vt:lpstr>Shot Put</vt:lpstr>
      <vt:lpstr>Shot Put</vt:lpstr>
      <vt:lpstr>Shot Put</vt:lpstr>
      <vt:lpstr>Shot Put</vt:lpstr>
      <vt:lpstr>High Jump</vt:lpstr>
      <vt:lpstr>High Jump</vt:lpstr>
      <vt:lpstr>Softball Throw</vt:lpstr>
      <vt:lpstr>Mini-Javelin</vt:lpstr>
      <vt:lpstr>Mini-Javelin</vt:lpstr>
      <vt:lpstr>Pentathlon</vt:lpstr>
      <vt:lpstr>Walking Events</vt:lpstr>
      <vt:lpstr>Wheelchair Events</vt:lpstr>
      <vt:lpstr>20- 30- &amp; 50-Meter Wheelchair Races</vt:lpstr>
      <vt:lpstr>Wheelchair Slalom</vt:lpstr>
      <vt:lpstr>Wheelchair Relay</vt:lpstr>
      <vt:lpstr>Motorized Wheelchair Events</vt:lpstr>
      <vt:lpstr>Motorized Wheelchair Events</vt:lpstr>
      <vt:lpstr>25 Meter Motorized Wheelchair Obstacle Course</vt:lpstr>
      <vt:lpstr>25 Meter Motorized Wheelchair Obstacle Course</vt:lpstr>
      <vt:lpstr>25 Meter Motorized Wheelchair Obstacle Course</vt:lpstr>
      <vt:lpstr>Developmental Walking Events</vt:lpstr>
      <vt:lpstr>Unassisted Walks</vt:lpstr>
      <vt:lpstr>10 Meter Wheelchair Event</vt:lpstr>
      <vt:lpstr>Ball Throw for Distance</vt:lpstr>
      <vt:lpstr>Frisbee Throw for Distance</vt:lpstr>
      <vt:lpstr>Terms</vt:lpstr>
      <vt:lpstr>Terms</vt:lpstr>
      <vt:lpstr>Terms</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Caudle, Nick</cp:lastModifiedBy>
  <cp:revision>47</cp:revision>
  <dcterms:created xsi:type="dcterms:W3CDTF">2012-05-09T16:21:13Z</dcterms:created>
  <dcterms:modified xsi:type="dcterms:W3CDTF">2024-08-01T14:49:02Z</dcterms:modified>
</cp:coreProperties>
</file>